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
  </p:notesMasterIdLst>
  <p:sldIdLst>
    <p:sldId id="256" r:id="rId2"/>
    <p:sldId id="2147376264" r:id="rId3"/>
    <p:sldId id="2147376267" r:id="rId4"/>
    <p:sldId id="2147376266" r:id="rId5"/>
    <p:sldId id="2147376278" r:id="rId6"/>
    <p:sldId id="2147376268" r:id="rId7"/>
    <p:sldId id="2147376281" r:id="rId8"/>
    <p:sldId id="2147376280" r:id="rId9"/>
    <p:sldId id="2147376279" r:id="rId10"/>
    <p:sldId id="2147376272"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15FAB5-4C57-F21C-E722-80094CA3CAB8}" name="Maria Vitória Santana Catharino" initials="MVSC" userId="S-1-5-21-3522815919-209315644-3629829353-210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4660"/>
  </p:normalViewPr>
  <p:slideViewPr>
    <p:cSldViewPr snapToGrid="0">
      <p:cViewPr>
        <p:scale>
          <a:sx n="61" d="100"/>
          <a:sy n="61" d="100"/>
        </p:scale>
        <p:origin x="2388" y="10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6FAF0-FD76-4320-87B7-62B270E7E1E6}" type="datetimeFigureOut">
              <a:rPr lang="de-DE" smtClean="0"/>
              <a:t>20.04.2026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40925-6A4D-4C81-8D71-FF06FF36FDCF}" type="slidenum">
              <a:rPr lang="de-DE" smtClean="0"/>
              <a:t>‹#›</a:t>
            </a:fld>
            <a:endParaRPr lang="de-DE"/>
          </a:p>
        </p:txBody>
      </p:sp>
    </p:spTree>
    <p:extLst>
      <p:ext uri="{BB962C8B-B14F-4D97-AF65-F5344CB8AC3E}">
        <p14:creationId xmlns:p14="http://schemas.microsoft.com/office/powerpoint/2010/main" val="267837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Tobi</a:t>
            </a:r>
          </a:p>
        </p:txBody>
      </p:sp>
      <p:sp>
        <p:nvSpPr>
          <p:cNvPr id="4" name="Foliennummernplatzhalter 3"/>
          <p:cNvSpPr>
            <a:spLocks noGrp="1"/>
          </p:cNvSpPr>
          <p:nvPr>
            <p:ph type="sldNum" sz="quarter" idx="5"/>
          </p:nvPr>
        </p:nvSpPr>
        <p:spPr/>
        <p:txBody>
          <a:bodyPr/>
          <a:lstStyle/>
          <a:p>
            <a:fld id="{0D340925-6A4D-4C81-8D71-FF06FF36FDCF}" type="slidenum">
              <a:rPr lang="de-DE" smtClean="0"/>
              <a:t>1</a:t>
            </a:fld>
            <a:endParaRPr lang="de-DE"/>
          </a:p>
        </p:txBody>
      </p:sp>
    </p:spTree>
    <p:extLst>
      <p:ext uri="{BB962C8B-B14F-4D97-AF65-F5344CB8AC3E}">
        <p14:creationId xmlns:p14="http://schemas.microsoft.com/office/powerpoint/2010/main" val="4098315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Alain, Alana</a:t>
            </a:r>
            <a:r>
              <a:rPr lang="de-DE"/>
              <a:t>, Tobi</a:t>
            </a:r>
          </a:p>
        </p:txBody>
      </p:sp>
      <p:sp>
        <p:nvSpPr>
          <p:cNvPr id="4" name="Foliennummernplatzhalter 3"/>
          <p:cNvSpPr>
            <a:spLocks noGrp="1"/>
          </p:cNvSpPr>
          <p:nvPr>
            <p:ph type="sldNum" sz="quarter" idx="5"/>
          </p:nvPr>
        </p:nvSpPr>
        <p:spPr/>
        <p:txBody>
          <a:bodyPr/>
          <a:lstStyle/>
          <a:p>
            <a:fld id="{0D340925-6A4D-4C81-8D71-FF06FF36FDCF}" type="slidenum">
              <a:rPr lang="de-DE" smtClean="0"/>
              <a:t>10</a:t>
            </a:fld>
            <a:endParaRPr lang="de-DE"/>
          </a:p>
        </p:txBody>
      </p:sp>
    </p:spTree>
    <p:extLst>
      <p:ext uri="{BB962C8B-B14F-4D97-AF65-F5344CB8AC3E}">
        <p14:creationId xmlns:p14="http://schemas.microsoft.com/office/powerpoint/2010/main" val="233984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BBAE6-0BFD-029F-75EF-B5BA0C8C973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74E1BF-F770-3453-4330-D922E7B2DDA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46485A7-51FA-C007-E7A9-62B349A5A248}"/>
              </a:ext>
            </a:extLst>
          </p:cNvPr>
          <p:cNvSpPr>
            <a:spLocks noGrp="1"/>
          </p:cNvSpPr>
          <p:nvPr>
            <p:ph type="body" idx="1"/>
          </p:nvPr>
        </p:nvSpPr>
        <p:spPr/>
        <p:txBody>
          <a:bodyPr/>
          <a:lstStyle/>
          <a:p>
            <a:r>
              <a:rPr lang="de-DE" dirty="0"/>
              <a:t>Alain</a:t>
            </a:r>
          </a:p>
        </p:txBody>
      </p:sp>
      <p:sp>
        <p:nvSpPr>
          <p:cNvPr id="4" name="Foliennummernplatzhalter 3">
            <a:extLst>
              <a:ext uri="{FF2B5EF4-FFF2-40B4-BE49-F238E27FC236}">
                <a16:creationId xmlns:a16="http://schemas.microsoft.com/office/drawing/2014/main" id="{F3416A2B-2142-A3EF-4755-DB1E3D4FCD41}"/>
              </a:ext>
            </a:extLst>
          </p:cNvPr>
          <p:cNvSpPr>
            <a:spLocks noGrp="1"/>
          </p:cNvSpPr>
          <p:nvPr>
            <p:ph type="sldNum" sz="quarter" idx="5"/>
          </p:nvPr>
        </p:nvSpPr>
        <p:spPr/>
        <p:txBody>
          <a:bodyPr/>
          <a:lstStyle/>
          <a:p>
            <a:fld id="{A2777DE9-83F9-2B43-A107-839714163C4D}" type="slidenum">
              <a:rPr lang="de-DE" smtClean="0"/>
              <a:t>2</a:t>
            </a:fld>
            <a:endParaRPr lang="de-DE"/>
          </a:p>
        </p:txBody>
      </p:sp>
    </p:spTree>
    <p:extLst>
      <p:ext uri="{BB962C8B-B14F-4D97-AF65-F5344CB8AC3E}">
        <p14:creationId xmlns:p14="http://schemas.microsoft.com/office/powerpoint/2010/main" val="364741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Alain</a:t>
            </a:r>
          </a:p>
        </p:txBody>
      </p:sp>
      <p:sp>
        <p:nvSpPr>
          <p:cNvPr id="4" name="Foliennummernplatzhalter 3"/>
          <p:cNvSpPr>
            <a:spLocks noGrp="1"/>
          </p:cNvSpPr>
          <p:nvPr>
            <p:ph type="sldNum" sz="quarter" idx="5"/>
          </p:nvPr>
        </p:nvSpPr>
        <p:spPr/>
        <p:txBody>
          <a:bodyPr/>
          <a:lstStyle/>
          <a:p>
            <a:fld id="{0D340925-6A4D-4C81-8D71-FF06FF36FDCF}" type="slidenum">
              <a:rPr lang="de-DE" smtClean="0"/>
              <a:t>3</a:t>
            </a:fld>
            <a:endParaRPr lang="de-DE"/>
          </a:p>
        </p:txBody>
      </p:sp>
    </p:spTree>
    <p:extLst>
      <p:ext uri="{BB962C8B-B14F-4D97-AF65-F5344CB8AC3E}">
        <p14:creationId xmlns:p14="http://schemas.microsoft.com/office/powerpoint/2010/main" val="98111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Alain</a:t>
            </a:r>
          </a:p>
        </p:txBody>
      </p:sp>
      <p:sp>
        <p:nvSpPr>
          <p:cNvPr id="4" name="Foliennummernplatzhalter 3"/>
          <p:cNvSpPr>
            <a:spLocks noGrp="1"/>
          </p:cNvSpPr>
          <p:nvPr>
            <p:ph type="sldNum" sz="quarter" idx="5"/>
          </p:nvPr>
        </p:nvSpPr>
        <p:spPr/>
        <p:txBody>
          <a:bodyPr/>
          <a:lstStyle/>
          <a:p>
            <a:fld id="{0D340925-6A4D-4C81-8D71-FF06FF36FDCF}" type="slidenum">
              <a:rPr lang="de-DE" smtClean="0"/>
              <a:t>4</a:t>
            </a:fld>
            <a:endParaRPr lang="de-DE"/>
          </a:p>
        </p:txBody>
      </p:sp>
    </p:spTree>
    <p:extLst>
      <p:ext uri="{BB962C8B-B14F-4D97-AF65-F5344CB8AC3E}">
        <p14:creationId xmlns:p14="http://schemas.microsoft.com/office/powerpoint/2010/main" val="285612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Alain</a:t>
            </a:r>
          </a:p>
        </p:txBody>
      </p:sp>
      <p:sp>
        <p:nvSpPr>
          <p:cNvPr id="4" name="Foliennummernplatzhalter 3"/>
          <p:cNvSpPr>
            <a:spLocks noGrp="1"/>
          </p:cNvSpPr>
          <p:nvPr>
            <p:ph type="sldNum" sz="quarter" idx="5"/>
          </p:nvPr>
        </p:nvSpPr>
        <p:spPr/>
        <p:txBody>
          <a:bodyPr/>
          <a:lstStyle/>
          <a:p>
            <a:fld id="{0D340925-6A4D-4C81-8D71-FF06FF36FDCF}" type="slidenum">
              <a:rPr lang="de-DE" smtClean="0"/>
              <a:t>5</a:t>
            </a:fld>
            <a:endParaRPr lang="de-DE"/>
          </a:p>
        </p:txBody>
      </p:sp>
    </p:spTree>
    <p:extLst>
      <p:ext uri="{BB962C8B-B14F-4D97-AF65-F5344CB8AC3E}">
        <p14:creationId xmlns:p14="http://schemas.microsoft.com/office/powerpoint/2010/main" val="246454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Alana</a:t>
            </a:r>
          </a:p>
        </p:txBody>
      </p:sp>
      <p:sp>
        <p:nvSpPr>
          <p:cNvPr id="4" name="Foliennummernplatzhalter 3"/>
          <p:cNvSpPr>
            <a:spLocks noGrp="1"/>
          </p:cNvSpPr>
          <p:nvPr>
            <p:ph type="sldNum" sz="quarter" idx="5"/>
          </p:nvPr>
        </p:nvSpPr>
        <p:spPr/>
        <p:txBody>
          <a:bodyPr/>
          <a:lstStyle/>
          <a:p>
            <a:fld id="{0D340925-6A4D-4C81-8D71-FF06FF36FDCF}" type="slidenum">
              <a:rPr lang="de-DE" smtClean="0"/>
              <a:t>6</a:t>
            </a:fld>
            <a:endParaRPr lang="de-DE"/>
          </a:p>
        </p:txBody>
      </p:sp>
    </p:spTree>
    <p:extLst>
      <p:ext uri="{BB962C8B-B14F-4D97-AF65-F5344CB8AC3E}">
        <p14:creationId xmlns:p14="http://schemas.microsoft.com/office/powerpoint/2010/main" val="311515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Alana</a:t>
            </a:r>
          </a:p>
        </p:txBody>
      </p:sp>
      <p:sp>
        <p:nvSpPr>
          <p:cNvPr id="4" name="Foliennummernplatzhalter 3"/>
          <p:cNvSpPr>
            <a:spLocks noGrp="1"/>
          </p:cNvSpPr>
          <p:nvPr>
            <p:ph type="sldNum" sz="quarter" idx="5"/>
          </p:nvPr>
        </p:nvSpPr>
        <p:spPr/>
        <p:txBody>
          <a:bodyPr/>
          <a:lstStyle/>
          <a:p>
            <a:fld id="{0D340925-6A4D-4C81-8D71-FF06FF36FDCF}" type="slidenum">
              <a:rPr lang="de-DE" smtClean="0"/>
              <a:t>7</a:t>
            </a:fld>
            <a:endParaRPr lang="de-DE"/>
          </a:p>
        </p:txBody>
      </p:sp>
    </p:spTree>
    <p:extLst>
      <p:ext uri="{BB962C8B-B14F-4D97-AF65-F5344CB8AC3E}">
        <p14:creationId xmlns:p14="http://schemas.microsoft.com/office/powerpoint/2010/main" val="323831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Alana</a:t>
            </a:r>
          </a:p>
        </p:txBody>
      </p:sp>
      <p:sp>
        <p:nvSpPr>
          <p:cNvPr id="4" name="Foliennummernplatzhalter 3"/>
          <p:cNvSpPr>
            <a:spLocks noGrp="1"/>
          </p:cNvSpPr>
          <p:nvPr>
            <p:ph type="sldNum" sz="quarter" idx="5"/>
          </p:nvPr>
        </p:nvSpPr>
        <p:spPr/>
        <p:txBody>
          <a:bodyPr/>
          <a:lstStyle/>
          <a:p>
            <a:fld id="{0D340925-6A4D-4C81-8D71-FF06FF36FDCF}" type="slidenum">
              <a:rPr lang="de-DE" smtClean="0"/>
              <a:t>8</a:t>
            </a:fld>
            <a:endParaRPr lang="de-DE"/>
          </a:p>
        </p:txBody>
      </p:sp>
    </p:spTree>
    <p:extLst>
      <p:ext uri="{BB962C8B-B14F-4D97-AF65-F5344CB8AC3E}">
        <p14:creationId xmlns:p14="http://schemas.microsoft.com/office/powerpoint/2010/main" val="310217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7323F-EFA8-A107-4964-D58FC474E5B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EE59D1-FA40-7D11-F967-4B82C67E7DD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B49865-7F49-D971-A83A-5B4BD1C6C619}"/>
              </a:ext>
            </a:extLst>
          </p:cNvPr>
          <p:cNvSpPr>
            <a:spLocks noGrp="1"/>
          </p:cNvSpPr>
          <p:nvPr>
            <p:ph type="body" idx="1"/>
          </p:nvPr>
        </p:nvSpPr>
        <p:spPr/>
        <p:txBody>
          <a:bodyPr/>
          <a:lstStyle/>
          <a:p>
            <a:r>
              <a:rPr lang="de-DE" dirty="0"/>
              <a:t>Alain</a:t>
            </a:r>
          </a:p>
        </p:txBody>
      </p:sp>
      <p:sp>
        <p:nvSpPr>
          <p:cNvPr id="4" name="Foliennummernplatzhalter 3">
            <a:extLst>
              <a:ext uri="{FF2B5EF4-FFF2-40B4-BE49-F238E27FC236}">
                <a16:creationId xmlns:a16="http://schemas.microsoft.com/office/drawing/2014/main" id="{2761DDDD-06E5-ABD6-67B1-D6331D294215}"/>
              </a:ext>
            </a:extLst>
          </p:cNvPr>
          <p:cNvSpPr>
            <a:spLocks noGrp="1"/>
          </p:cNvSpPr>
          <p:nvPr>
            <p:ph type="sldNum" sz="quarter" idx="5"/>
          </p:nvPr>
        </p:nvSpPr>
        <p:spPr/>
        <p:txBody>
          <a:bodyPr/>
          <a:lstStyle/>
          <a:p>
            <a:fld id="{0D340925-6A4D-4C81-8D71-FF06FF36FDCF}" type="slidenum">
              <a:rPr lang="de-DE" smtClean="0"/>
              <a:t>9</a:t>
            </a:fld>
            <a:endParaRPr lang="de-DE"/>
          </a:p>
        </p:txBody>
      </p:sp>
    </p:spTree>
    <p:extLst>
      <p:ext uri="{BB962C8B-B14F-4D97-AF65-F5344CB8AC3E}">
        <p14:creationId xmlns:p14="http://schemas.microsoft.com/office/powerpoint/2010/main" val="399959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6AB568-C600-DE73-1278-08356875AD9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1817E2D-F5CC-F4E4-4ECD-35E66802D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AA0CC37-A900-224E-C1ED-15EB374FAC2D}"/>
              </a:ext>
            </a:extLst>
          </p:cNvPr>
          <p:cNvSpPr>
            <a:spLocks noGrp="1"/>
          </p:cNvSpPr>
          <p:nvPr>
            <p:ph type="dt" sz="half" idx="10"/>
          </p:nvPr>
        </p:nvSpPr>
        <p:spPr/>
        <p:txBody>
          <a:bodyPr/>
          <a:lstStyle/>
          <a:p>
            <a:fld id="{9788D868-FE69-4475-ADC0-B2D0BDD2CD70}" type="datetimeFigureOut">
              <a:rPr lang="de-DE" smtClean="0"/>
              <a:t>20.04.2026</a:t>
            </a:fld>
            <a:endParaRPr lang="de-DE"/>
          </a:p>
        </p:txBody>
      </p:sp>
      <p:sp>
        <p:nvSpPr>
          <p:cNvPr id="5" name="Fußzeilenplatzhalter 4">
            <a:extLst>
              <a:ext uri="{FF2B5EF4-FFF2-40B4-BE49-F238E27FC236}">
                <a16:creationId xmlns:a16="http://schemas.microsoft.com/office/drawing/2014/main" id="{68BFF419-9EBC-2CD4-92C8-692F2E15B2D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E22D68E-67CC-21FA-8D67-FBF83515C812}"/>
              </a:ext>
            </a:extLst>
          </p:cNvPr>
          <p:cNvSpPr>
            <a:spLocks noGrp="1"/>
          </p:cNvSpPr>
          <p:nvPr>
            <p:ph type="sldNum" sz="quarter" idx="12"/>
          </p:nvPr>
        </p:nvSpPr>
        <p:spPr/>
        <p:txBody>
          <a:bodyPr/>
          <a:lstStyle/>
          <a:p>
            <a:fld id="{39D4D83F-F793-42B6-91B4-9D6252C20C1C}" type="slidenum">
              <a:rPr lang="de-DE" smtClean="0"/>
              <a:t>‹#›</a:t>
            </a:fld>
            <a:endParaRPr lang="de-DE"/>
          </a:p>
        </p:txBody>
      </p:sp>
    </p:spTree>
    <p:extLst>
      <p:ext uri="{BB962C8B-B14F-4D97-AF65-F5344CB8AC3E}">
        <p14:creationId xmlns:p14="http://schemas.microsoft.com/office/powerpoint/2010/main" val="93069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C7E1B-87CD-CAF6-437B-1BE05706DDD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12B228C-5403-CFFC-5866-58998E8EED5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926612-D3C5-FE34-B43A-96AD0729DFF0}"/>
              </a:ext>
            </a:extLst>
          </p:cNvPr>
          <p:cNvSpPr>
            <a:spLocks noGrp="1"/>
          </p:cNvSpPr>
          <p:nvPr>
            <p:ph type="dt" sz="half" idx="10"/>
          </p:nvPr>
        </p:nvSpPr>
        <p:spPr/>
        <p:txBody>
          <a:bodyPr/>
          <a:lstStyle/>
          <a:p>
            <a:fld id="{9788D868-FE69-4475-ADC0-B2D0BDD2CD70}" type="datetimeFigureOut">
              <a:rPr lang="de-DE" smtClean="0"/>
              <a:t>20.04.2026</a:t>
            </a:fld>
            <a:endParaRPr lang="de-DE"/>
          </a:p>
        </p:txBody>
      </p:sp>
      <p:sp>
        <p:nvSpPr>
          <p:cNvPr id="5" name="Fußzeilenplatzhalter 4">
            <a:extLst>
              <a:ext uri="{FF2B5EF4-FFF2-40B4-BE49-F238E27FC236}">
                <a16:creationId xmlns:a16="http://schemas.microsoft.com/office/drawing/2014/main" id="{8920DEAF-B0E7-654D-695F-08230C34324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81FBA23-FD96-763A-4A29-DAD02221565B}"/>
              </a:ext>
            </a:extLst>
          </p:cNvPr>
          <p:cNvSpPr>
            <a:spLocks noGrp="1"/>
          </p:cNvSpPr>
          <p:nvPr>
            <p:ph type="sldNum" sz="quarter" idx="12"/>
          </p:nvPr>
        </p:nvSpPr>
        <p:spPr/>
        <p:txBody>
          <a:bodyPr/>
          <a:lstStyle/>
          <a:p>
            <a:fld id="{39D4D83F-F793-42B6-91B4-9D6252C20C1C}" type="slidenum">
              <a:rPr lang="de-DE" smtClean="0"/>
              <a:t>‹#›</a:t>
            </a:fld>
            <a:endParaRPr lang="de-DE"/>
          </a:p>
        </p:txBody>
      </p:sp>
    </p:spTree>
    <p:extLst>
      <p:ext uri="{BB962C8B-B14F-4D97-AF65-F5344CB8AC3E}">
        <p14:creationId xmlns:p14="http://schemas.microsoft.com/office/powerpoint/2010/main" val="396181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989BD1A-F3B0-36A7-F5C4-02729A99F9E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2CDE81C-9A0B-CA76-2FD1-4FC8F848011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43185AD-D5F3-75F0-6A0F-6555B16D3762}"/>
              </a:ext>
            </a:extLst>
          </p:cNvPr>
          <p:cNvSpPr>
            <a:spLocks noGrp="1"/>
          </p:cNvSpPr>
          <p:nvPr>
            <p:ph type="dt" sz="half" idx="10"/>
          </p:nvPr>
        </p:nvSpPr>
        <p:spPr/>
        <p:txBody>
          <a:bodyPr/>
          <a:lstStyle/>
          <a:p>
            <a:fld id="{9788D868-FE69-4475-ADC0-B2D0BDD2CD70}" type="datetimeFigureOut">
              <a:rPr lang="de-DE" smtClean="0"/>
              <a:t>20.04.2026</a:t>
            </a:fld>
            <a:endParaRPr lang="de-DE"/>
          </a:p>
        </p:txBody>
      </p:sp>
      <p:sp>
        <p:nvSpPr>
          <p:cNvPr id="5" name="Fußzeilenplatzhalter 4">
            <a:extLst>
              <a:ext uri="{FF2B5EF4-FFF2-40B4-BE49-F238E27FC236}">
                <a16:creationId xmlns:a16="http://schemas.microsoft.com/office/drawing/2014/main" id="{DDBBE050-8135-517D-2658-86ACF1DE21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C4865C-7B34-D76F-EF5F-2C7D6EEDFB49}"/>
              </a:ext>
            </a:extLst>
          </p:cNvPr>
          <p:cNvSpPr>
            <a:spLocks noGrp="1"/>
          </p:cNvSpPr>
          <p:nvPr>
            <p:ph type="sldNum" sz="quarter" idx="12"/>
          </p:nvPr>
        </p:nvSpPr>
        <p:spPr/>
        <p:txBody>
          <a:bodyPr/>
          <a:lstStyle/>
          <a:p>
            <a:fld id="{39D4D83F-F793-42B6-91B4-9D6252C20C1C}" type="slidenum">
              <a:rPr lang="de-DE" smtClean="0"/>
              <a:t>‹#›</a:t>
            </a:fld>
            <a:endParaRPr lang="de-DE"/>
          </a:p>
        </p:txBody>
      </p:sp>
    </p:spTree>
    <p:extLst>
      <p:ext uri="{BB962C8B-B14F-4D97-AF65-F5344CB8AC3E}">
        <p14:creationId xmlns:p14="http://schemas.microsoft.com/office/powerpoint/2010/main" val="348157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Zwei Tabellen">
    <p:bg>
      <p:bgPr>
        <a:solidFill>
          <a:schemeClr val="bg1">
            <a:alpha val="0"/>
          </a:schemeClr>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DAEA39F7-06A5-504F-81BB-67BAB8428E61}"/>
              </a:ext>
            </a:extLst>
          </p:cNvPr>
          <p:cNvSpPr>
            <a:spLocks noGrp="1"/>
          </p:cNvSpPr>
          <p:nvPr>
            <p:ph type="pic" sz="quarter" idx="17"/>
          </p:nvPr>
        </p:nvSpPr>
        <p:spPr>
          <a:xfrm>
            <a:off x="-441325" y="-123092"/>
            <a:ext cx="12995275" cy="1499455"/>
          </a:xfrm>
          <a:prstGeom prst="rect">
            <a:avLst/>
          </a:prstGeom>
        </p:spPr>
        <p:txBody>
          <a:bodyPr/>
          <a:lstStyle/>
          <a:p>
            <a:endParaRPr lang="de-DE" dirty="0"/>
          </a:p>
        </p:txBody>
      </p:sp>
      <p:sp>
        <p:nvSpPr>
          <p:cNvPr id="48" name="Tabellenplatzhalter 47">
            <a:extLst>
              <a:ext uri="{FF2B5EF4-FFF2-40B4-BE49-F238E27FC236}">
                <a16:creationId xmlns:a16="http://schemas.microsoft.com/office/drawing/2014/main" id="{7CCAF95E-283B-0A43-B716-740FA51B2FA3}"/>
              </a:ext>
            </a:extLst>
          </p:cNvPr>
          <p:cNvSpPr>
            <a:spLocks noGrp="1"/>
          </p:cNvSpPr>
          <p:nvPr>
            <p:ph type="tbl" sz="quarter" idx="11"/>
          </p:nvPr>
        </p:nvSpPr>
        <p:spPr>
          <a:xfrm>
            <a:off x="407988" y="2664822"/>
            <a:ext cx="4399143" cy="3550422"/>
          </a:xfrm>
          <a:prstGeom prst="rect">
            <a:avLst/>
          </a:prstGeom>
          <a:solidFill>
            <a:schemeClr val="bg1">
              <a:alpha val="0"/>
            </a:schemeClr>
          </a:solidFill>
        </p:spPr>
        <p:txBody>
          <a:bodyPr/>
          <a:lstStyle>
            <a:lvl1pPr>
              <a:spcBef>
                <a:spcPts val="0"/>
              </a:spcBef>
              <a:defRPr sz="1200">
                <a:solidFill>
                  <a:srgbClr val="204465"/>
                </a:solidFill>
              </a:defRPr>
            </a:lvl1pPr>
          </a:lstStyle>
          <a:p>
            <a:endParaRPr lang="de-DE" dirty="0"/>
          </a:p>
        </p:txBody>
      </p:sp>
      <p:sp>
        <p:nvSpPr>
          <p:cNvPr id="8" name="Tabellenplatzhalter 47">
            <a:extLst>
              <a:ext uri="{FF2B5EF4-FFF2-40B4-BE49-F238E27FC236}">
                <a16:creationId xmlns:a16="http://schemas.microsoft.com/office/drawing/2014/main" id="{7D40381B-03C4-E74F-A468-707C52D84D61}"/>
              </a:ext>
            </a:extLst>
          </p:cNvPr>
          <p:cNvSpPr>
            <a:spLocks noGrp="1"/>
          </p:cNvSpPr>
          <p:nvPr>
            <p:ph type="tbl" sz="quarter" idx="14"/>
          </p:nvPr>
        </p:nvSpPr>
        <p:spPr>
          <a:xfrm>
            <a:off x="6116456" y="2664822"/>
            <a:ext cx="4399143" cy="3550422"/>
          </a:xfrm>
          <a:prstGeom prst="rect">
            <a:avLst/>
          </a:prstGeom>
          <a:solidFill>
            <a:schemeClr val="bg1">
              <a:alpha val="0"/>
            </a:schemeClr>
          </a:solidFill>
        </p:spPr>
        <p:txBody>
          <a:bodyPr/>
          <a:lstStyle>
            <a:lvl1pPr>
              <a:defRPr sz="1200">
                <a:solidFill>
                  <a:srgbClr val="204465"/>
                </a:solidFill>
              </a:defRPr>
            </a:lvl1pPr>
          </a:lstStyle>
          <a:p>
            <a:endParaRPr lang="de-DE" dirty="0"/>
          </a:p>
        </p:txBody>
      </p:sp>
      <p:sp>
        <p:nvSpPr>
          <p:cNvPr id="3" name="Rechteck 2">
            <a:extLst>
              <a:ext uri="{FF2B5EF4-FFF2-40B4-BE49-F238E27FC236}">
                <a16:creationId xmlns:a16="http://schemas.microsoft.com/office/drawing/2014/main" id="{E99175A4-7D7E-95D1-A2A2-92D2D3254055}"/>
              </a:ext>
            </a:extLst>
          </p:cNvPr>
          <p:cNvSpPr/>
          <p:nvPr userDrawn="1"/>
        </p:nvSpPr>
        <p:spPr>
          <a:xfrm>
            <a:off x="-156752" y="2116140"/>
            <a:ext cx="12710158" cy="3788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9">
            <a:extLst>
              <a:ext uri="{FF2B5EF4-FFF2-40B4-BE49-F238E27FC236}">
                <a16:creationId xmlns:a16="http://schemas.microsoft.com/office/drawing/2014/main" id="{28E1780E-F0D2-EFC2-44BF-1B281D338FA9}"/>
              </a:ext>
            </a:extLst>
          </p:cNvPr>
          <p:cNvSpPr>
            <a:spLocks noGrp="1"/>
          </p:cNvSpPr>
          <p:nvPr>
            <p:ph type="body" sz="quarter" idx="15" hasCustomPrompt="1"/>
          </p:nvPr>
        </p:nvSpPr>
        <p:spPr>
          <a:xfrm>
            <a:off x="407988" y="2116140"/>
            <a:ext cx="4398962" cy="509587"/>
          </a:xfrm>
          <a:prstGeom prst="rect">
            <a:avLst/>
          </a:prstGeom>
        </p:spPr>
        <p:txBody>
          <a:bodyPr/>
          <a:lstStyle>
            <a:lvl1pPr>
              <a:defRPr sz="1200" b="1" spc="300"/>
            </a:lvl1pPr>
          </a:lstStyle>
          <a:p>
            <a:pPr lvl="0"/>
            <a:r>
              <a:rPr lang="de-DE" dirty="0"/>
              <a:t>TABELLENTITEL</a:t>
            </a:r>
          </a:p>
        </p:txBody>
      </p:sp>
      <p:sp>
        <p:nvSpPr>
          <p:cNvPr id="11" name="Textplatzhalter 9">
            <a:extLst>
              <a:ext uri="{FF2B5EF4-FFF2-40B4-BE49-F238E27FC236}">
                <a16:creationId xmlns:a16="http://schemas.microsoft.com/office/drawing/2014/main" id="{10B4EFA3-5DDE-23DB-07E4-95A02C506064}"/>
              </a:ext>
            </a:extLst>
          </p:cNvPr>
          <p:cNvSpPr>
            <a:spLocks noGrp="1"/>
          </p:cNvSpPr>
          <p:nvPr>
            <p:ph type="body" sz="quarter" idx="16" hasCustomPrompt="1"/>
          </p:nvPr>
        </p:nvSpPr>
        <p:spPr>
          <a:xfrm>
            <a:off x="6103394" y="2116140"/>
            <a:ext cx="4398962" cy="509587"/>
          </a:xfrm>
          <a:prstGeom prst="rect">
            <a:avLst/>
          </a:prstGeom>
        </p:spPr>
        <p:txBody>
          <a:bodyPr/>
          <a:lstStyle>
            <a:lvl1pPr>
              <a:defRPr sz="1200" b="1" spc="300"/>
            </a:lvl1pPr>
          </a:lstStyle>
          <a:p>
            <a:pPr lvl="0"/>
            <a:r>
              <a:rPr lang="de-DE" dirty="0"/>
              <a:t>TABELLENTITEL</a:t>
            </a:r>
          </a:p>
        </p:txBody>
      </p:sp>
      <p:sp>
        <p:nvSpPr>
          <p:cNvPr id="12" name="Textplatzhalter 5">
            <a:extLst>
              <a:ext uri="{FF2B5EF4-FFF2-40B4-BE49-F238E27FC236}">
                <a16:creationId xmlns:a16="http://schemas.microsoft.com/office/drawing/2014/main" id="{196F661B-C9A4-0CDF-D956-DDB3F32A5CDB}"/>
              </a:ext>
            </a:extLst>
          </p:cNvPr>
          <p:cNvSpPr>
            <a:spLocks noGrp="1"/>
          </p:cNvSpPr>
          <p:nvPr>
            <p:ph type="body" sz="quarter" idx="10" hasCustomPrompt="1"/>
          </p:nvPr>
        </p:nvSpPr>
        <p:spPr>
          <a:xfrm>
            <a:off x="-156753" y="333375"/>
            <a:ext cx="7976450" cy="757625"/>
          </a:xfrm>
          <a:prstGeom prst="rect">
            <a:avLst/>
          </a:prstGeom>
          <a:solidFill>
            <a:schemeClr val="bg1"/>
          </a:solidFill>
        </p:spPr>
        <p:txBody>
          <a:bodyPr wrap="square" lIns="612000" tIns="72000" rIns="251999" bIns="72000">
            <a:spAutoFit/>
          </a:bodyPr>
          <a:lstStyle>
            <a:lvl1pPr marL="0" indent="0">
              <a:buNone/>
              <a:defRPr sz="3600" spc="300">
                <a:solidFill>
                  <a:srgbClr val="204465"/>
                </a:solidFill>
              </a:defRPr>
            </a:lvl1pPr>
          </a:lstStyle>
          <a:p>
            <a:pPr lvl="0"/>
            <a:r>
              <a:rPr lang="de-DE" dirty="0"/>
              <a:t>TITEL IN GROSSBUCHSTABEN</a:t>
            </a:r>
          </a:p>
        </p:txBody>
      </p:sp>
    </p:spTree>
    <p:extLst>
      <p:ext uri="{BB962C8B-B14F-4D97-AF65-F5344CB8AC3E}">
        <p14:creationId xmlns:p14="http://schemas.microsoft.com/office/powerpoint/2010/main" val="151631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550FA-1F57-B823-A3DC-A8DE79C5A04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88F65F0-0AD6-DEA9-EB7F-F9A32958ECA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6C3AF0-550A-5954-FC63-A48CA745751C}"/>
              </a:ext>
            </a:extLst>
          </p:cNvPr>
          <p:cNvSpPr>
            <a:spLocks noGrp="1"/>
          </p:cNvSpPr>
          <p:nvPr>
            <p:ph type="dt" sz="half" idx="10"/>
          </p:nvPr>
        </p:nvSpPr>
        <p:spPr/>
        <p:txBody>
          <a:bodyPr/>
          <a:lstStyle/>
          <a:p>
            <a:fld id="{9788D868-FE69-4475-ADC0-B2D0BDD2CD70}" type="datetimeFigureOut">
              <a:rPr lang="de-DE" smtClean="0"/>
              <a:t>20.04.2026</a:t>
            </a:fld>
            <a:endParaRPr lang="de-DE"/>
          </a:p>
        </p:txBody>
      </p:sp>
      <p:sp>
        <p:nvSpPr>
          <p:cNvPr id="5" name="Fußzeilenplatzhalter 4">
            <a:extLst>
              <a:ext uri="{FF2B5EF4-FFF2-40B4-BE49-F238E27FC236}">
                <a16:creationId xmlns:a16="http://schemas.microsoft.com/office/drawing/2014/main" id="{51DCDC96-2FB4-6BBC-E383-A3F19BB5BCC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4CB8C9-D115-39F6-3B2B-D6937D4D5CDF}"/>
              </a:ext>
            </a:extLst>
          </p:cNvPr>
          <p:cNvSpPr>
            <a:spLocks noGrp="1"/>
          </p:cNvSpPr>
          <p:nvPr>
            <p:ph type="sldNum" sz="quarter" idx="12"/>
          </p:nvPr>
        </p:nvSpPr>
        <p:spPr/>
        <p:txBody>
          <a:bodyPr/>
          <a:lstStyle/>
          <a:p>
            <a:fld id="{39D4D83F-F793-42B6-91B4-9D6252C20C1C}" type="slidenum">
              <a:rPr lang="de-DE" smtClean="0"/>
              <a:t>‹#›</a:t>
            </a:fld>
            <a:endParaRPr lang="de-DE"/>
          </a:p>
        </p:txBody>
      </p:sp>
    </p:spTree>
    <p:extLst>
      <p:ext uri="{BB962C8B-B14F-4D97-AF65-F5344CB8AC3E}">
        <p14:creationId xmlns:p14="http://schemas.microsoft.com/office/powerpoint/2010/main" val="150533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D44E6-78AE-0972-113E-6CF3103E3D7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0EF7D97-0C51-464A-2399-6116C0EECD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C261B53-D050-004F-586B-FA142DAF8955}"/>
              </a:ext>
            </a:extLst>
          </p:cNvPr>
          <p:cNvSpPr>
            <a:spLocks noGrp="1"/>
          </p:cNvSpPr>
          <p:nvPr>
            <p:ph type="dt" sz="half" idx="10"/>
          </p:nvPr>
        </p:nvSpPr>
        <p:spPr/>
        <p:txBody>
          <a:bodyPr/>
          <a:lstStyle/>
          <a:p>
            <a:fld id="{9788D868-FE69-4475-ADC0-B2D0BDD2CD70}" type="datetimeFigureOut">
              <a:rPr lang="de-DE" smtClean="0"/>
              <a:t>20.04.2026</a:t>
            </a:fld>
            <a:endParaRPr lang="de-DE"/>
          </a:p>
        </p:txBody>
      </p:sp>
      <p:sp>
        <p:nvSpPr>
          <p:cNvPr id="5" name="Fußzeilenplatzhalter 4">
            <a:extLst>
              <a:ext uri="{FF2B5EF4-FFF2-40B4-BE49-F238E27FC236}">
                <a16:creationId xmlns:a16="http://schemas.microsoft.com/office/drawing/2014/main" id="{74A2ECDD-1447-F507-296F-7DF5A790537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D67348A-B316-7B47-78BE-775A79FE650F}"/>
              </a:ext>
            </a:extLst>
          </p:cNvPr>
          <p:cNvSpPr>
            <a:spLocks noGrp="1"/>
          </p:cNvSpPr>
          <p:nvPr>
            <p:ph type="sldNum" sz="quarter" idx="12"/>
          </p:nvPr>
        </p:nvSpPr>
        <p:spPr/>
        <p:txBody>
          <a:bodyPr/>
          <a:lstStyle/>
          <a:p>
            <a:fld id="{39D4D83F-F793-42B6-91B4-9D6252C20C1C}" type="slidenum">
              <a:rPr lang="de-DE" smtClean="0"/>
              <a:t>‹#›</a:t>
            </a:fld>
            <a:endParaRPr lang="de-DE"/>
          </a:p>
        </p:txBody>
      </p:sp>
    </p:spTree>
    <p:extLst>
      <p:ext uri="{BB962C8B-B14F-4D97-AF65-F5344CB8AC3E}">
        <p14:creationId xmlns:p14="http://schemas.microsoft.com/office/powerpoint/2010/main" val="362466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DA268-8043-DDFF-CB6F-5CFC40B56C7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AF6B387-6C46-0263-67A4-E580C79B462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77BECF6-CBA8-7B8F-8051-D9CF7550059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89B067C-86CC-7E24-3CFB-4EAEEA5C51C3}"/>
              </a:ext>
            </a:extLst>
          </p:cNvPr>
          <p:cNvSpPr>
            <a:spLocks noGrp="1"/>
          </p:cNvSpPr>
          <p:nvPr>
            <p:ph type="dt" sz="half" idx="10"/>
          </p:nvPr>
        </p:nvSpPr>
        <p:spPr/>
        <p:txBody>
          <a:bodyPr/>
          <a:lstStyle/>
          <a:p>
            <a:fld id="{9788D868-FE69-4475-ADC0-B2D0BDD2CD70}" type="datetimeFigureOut">
              <a:rPr lang="de-DE" smtClean="0"/>
              <a:t>20.04.2026</a:t>
            </a:fld>
            <a:endParaRPr lang="de-DE"/>
          </a:p>
        </p:txBody>
      </p:sp>
      <p:sp>
        <p:nvSpPr>
          <p:cNvPr id="6" name="Fußzeilenplatzhalter 5">
            <a:extLst>
              <a:ext uri="{FF2B5EF4-FFF2-40B4-BE49-F238E27FC236}">
                <a16:creationId xmlns:a16="http://schemas.microsoft.com/office/drawing/2014/main" id="{E2F09CB7-B867-D2D4-5B23-B72EC46CDBC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22A1AC8-A476-2E36-3EFB-9E6C7F7A7BBC}"/>
              </a:ext>
            </a:extLst>
          </p:cNvPr>
          <p:cNvSpPr>
            <a:spLocks noGrp="1"/>
          </p:cNvSpPr>
          <p:nvPr>
            <p:ph type="sldNum" sz="quarter" idx="12"/>
          </p:nvPr>
        </p:nvSpPr>
        <p:spPr/>
        <p:txBody>
          <a:bodyPr/>
          <a:lstStyle/>
          <a:p>
            <a:fld id="{39D4D83F-F793-42B6-91B4-9D6252C20C1C}" type="slidenum">
              <a:rPr lang="de-DE" smtClean="0"/>
              <a:t>‹#›</a:t>
            </a:fld>
            <a:endParaRPr lang="de-DE"/>
          </a:p>
        </p:txBody>
      </p:sp>
    </p:spTree>
    <p:extLst>
      <p:ext uri="{BB962C8B-B14F-4D97-AF65-F5344CB8AC3E}">
        <p14:creationId xmlns:p14="http://schemas.microsoft.com/office/powerpoint/2010/main" val="142331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AD6AA-37C1-4B7E-21EB-AC7CB0E26CE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91609F3-641A-AAB0-8052-64313A58E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7FD2E4B-D6A2-52B7-FAB1-14017C2CC0D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93D9D82-7302-F170-C79D-19C7ADC629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A3F0A94-6FE8-3615-D08E-5084AB4B494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6A9C463-61DD-1A91-202A-D1D2961FC2D0}"/>
              </a:ext>
            </a:extLst>
          </p:cNvPr>
          <p:cNvSpPr>
            <a:spLocks noGrp="1"/>
          </p:cNvSpPr>
          <p:nvPr>
            <p:ph type="dt" sz="half" idx="10"/>
          </p:nvPr>
        </p:nvSpPr>
        <p:spPr/>
        <p:txBody>
          <a:bodyPr/>
          <a:lstStyle/>
          <a:p>
            <a:fld id="{9788D868-FE69-4475-ADC0-B2D0BDD2CD70}" type="datetimeFigureOut">
              <a:rPr lang="de-DE" smtClean="0"/>
              <a:t>20.04.2026</a:t>
            </a:fld>
            <a:endParaRPr lang="de-DE"/>
          </a:p>
        </p:txBody>
      </p:sp>
      <p:sp>
        <p:nvSpPr>
          <p:cNvPr id="8" name="Fußzeilenplatzhalter 7">
            <a:extLst>
              <a:ext uri="{FF2B5EF4-FFF2-40B4-BE49-F238E27FC236}">
                <a16:creationId xmlns:a16="http://schemas.microsoft.com/office/drawing/2014/main" id="{720D16FF-9533-79E3-B89F-B0C77352626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F45B1F8-2DD9-1DF8-BE02-6CCFF42B4ABD}"/>
              </a:ext>
            </a:extLst>
          </p:cNvPr>
          <p:cNvSpPr>
            <a:spLocks noGrp="1"/>
          </p:cNvSpPr>
          <p:nvPr>
            <p:ph type="sldNum" sz="quarter" idx="12"/>
          </p:nvPr>
        </p:nvSpPr>
        <p:spPr/>
        <p:txBody>
          <a:bodyPr/>
          <a:lstStyle/>
          <a:p>
            <a:fld id="{39D4D83F-F793-42B6-91B4-9D6252C20C1C}" type="slidenum">
              <a:rPr lang="de-DE" smtClean="0"/>
              <a:t>‹#›</a:t>
            </a:fld>
            <a:endParaRPr lang="de-DE"/>
          </a:p>
        </p:txBody>
      </p:sp>
    </p:spTree>
    <p:extLst>
      <p:ext uri="{BB962C8B-B14F-4D97-AF65-F5344CB8AC3E}">
        <p14:creationId xmlns:p14="http://schemas.microsoft.com/office/powerpoint/2010/main" val="225844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779B2-2ACC-6C3C-2D5E-B465525FE1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255B59A-6FC8-538A-A441-EA3E6E413F78}"/>
              </a:ext>
            </a:extLst>
          </p:cNvPr>
          <p:cNvSpPr>
            <a:spLocks noGrp="1"/>
          </p:cNvSpPr>
          <p:nvPr>
            <p:ph type="dt" sz="half" idx="10"/>
          </p:nvPr>
        </p:nvSpPr>
        <p:spPr/>
        <p:txBody>
          <a:bodyPr/>
          <a:lstStyle/>
          <a:p>
            <a:fld id="{9788D868-FE69-4475-ADC0-B2D0BDD2CD70}" type="datetimeFigureOut">
              <a:rPr lang="de-DE" smtClean="0"/>
              <a:t>20.04.2026</a:t>
            </a:fld>
            <a:endParaRPr lang="de-DE"/>
          </a:p>
        </p:txBody>
      </p:sp>
      <p:sp>
        <p:nvSpPr>
          <p:cNvPr id="4" name="Fußzeilenplatzhalter 3">
            <a:extLst>
              <a:ext uri="{FF2B5EF4-FFF2-40B4-BE49-F238E27FC236}">
                <a16:creationId xmlns:a16="http://schemas.microsoft.com/office/drawing/2014/main" id="{83A5176F-4D99-ED22-BD27-426347E2A88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EC5D7DA-4CA4-13DA-989C-863C1083DD63}"/>
              </a:ext>
            </a:extLst>
          </p:cNvPr>
          <p:cNvSpPr>
            <a:spLocks noGrp="1"/>
          </p:cNvSpPr>
          <p:nvPr>
            <p:ph type="sldNum" sz="quarter" idx="12"/>
          </p:nvPr>
        </p:nvSpPr>
        <p:spPr/>
        <p:txBody>
          <a:bodyPr/>
          <a:lstStyle/>
          <a:p>
            <a:fld id="{39D4D83F-F793-42B6-91B4-9D6252C20C1C}" type="slidenum">
              <a:rPr lang="de-DE" smtClean="0"/>
              <a:t>‹#›</a:t>
            </a:fld>
            <a:endParaRPr lang="de-DE"/>
          </a:p>
        </p:txBody>
      </p:sp>
    </p:spTree>
    <p:extLst>
      <p:ext uri="{BB962C8B-B14F-4D97-AF65-F5344CB8AC3E}">
        <p14:creationId xmlns:p14="http://schemas.microsoft.com/office/powerpoint/2010/main" val="189220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9E17E2-D9E6-0E53-4CBB-F15F574552D2}"/>
              </a:ext>
            </a:extLst>
          </p:cNvPr>
          <p:cNvSpPr>
            <a:spLocks noGrp="1"/>
          </p:cNvSpPr>
          <p:nvPr>
            <p:ph type="dt" sz="half" idx="10"/>
          </p:nvPr>
        </p:nvSpPr>
        <p:spPr/>
        <p:txBody>
          <a:bodyPr/>
          <a:lstStyle/>
          <a:p>
            <a:fld id="{9788D868-FE69-4475-ADC0-B2D0BDD2CD70}" type="datetimeFigureOut">
              <a:rPr lang="de-DE" smtClean="0"/>
              <a:t>20.04.2026</a:t>
            </a:fld>
            <a:endParaRPr lang="de-DE"/>
          </a:p>
        </p:txBody>
      </p:sp>
      <p:sp>
        <p:nvSpPr>
          <p:cNvPr id="3" name="Fußzeilenplatzhalter 2">
            <a:extLst>
              <a:ext uri="{FF2B5EF4-FFF2-40B4-BE49-F238E27FC236}">
                <a16:creationId xmlns:a16="http://schemas.microsoft.com/office/drawing/2014/main" id="{CDDE1A64-F4D4-0C65-AC0F-F9D64533797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740A307-D0B9-4294-3664-40D5587D6EF0}"/>
              </a:ext>
            </a:extLst>
          </p:cNvPr>
          <p:cNvSpPr>
            <a:spLocks noGrp="1"/>
          </p:cNvSpPr>
          <p:nvPr>
            <p:ph type="sldNum" sz="quarter" idx="12"/>
          </p:nvPr>
        </p:nvSpPr>
        <p:spPr/>
        <p:txBody>
          <a:bodyPr/>
          <a:lstStyle/>
          <a:p>
            <a:fld id="{39D4D83F-F793-42B6-91B4-9D6252C20C1C}" type="slidenum">
              <a:rPr lang="de-DE" smtClean="0"/>
              <a:t>‹#›</a:t>
            </a:fld>
            <a:endParaRPr lang="de-DE"/>
          </a:p>
        </p:txBody>
      </p:sp>
    </p:spTree>
    <p:extLst>
      <p:ext uri="{BB962C8B-B14F-4D97-AF65-F5344CB8AC3E}">
        <p14:creationId xmlns:p14="http://schemas.microsoft.com/office/powerpoint/2010/main" val="253605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81150-88FA-DDD9-E2B7-537EB72BADE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F643CC6-9032-920F-04E9-14FEFE69DE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D2C5F4C-BA47-FCB4-3460-6D3F6B646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B0E5D0-A5F5-D5C2-12EF-E1FDE9516113}"/>
              </a:ext>
            </a:extLst>
          </p:cNvPr>
          <p:cNvSpPr>
            <a:spLocks noGrp="1"/>
          </p:cNvSpPr>
          <p:nvPr>
            <p:ph type="dt" sz="half" idx="10"/>
          </p:nvPr>
        </p:nvSpPr>
        <p:spPr/>
        <p:txBody>
          <a:bodyPr/>
          <a:lstStyle/>
          <a:p>
            <a:fld id="{9788D868-FE69-4475-ADC0-B2D0BDD2CD70}" type="datetimeFigureOut">
              <a:rPr lang="de-DE" smtClean="0"/>
              <a:t>20.04.2026</a:t>
            </a:fld>
            <a:endParaRPr lang="de-DE"/>
          </a:p>
        </p:txBody>
      </p:sp>
      <p:sp>
        <p:nvSpPr>
          <p:cNvPr id="6" name="Fußzeilenplatzhalter 5">
            <a:extLst>
              <a:ext uri="{FF2B5EF4-FFF2-40B4-BE49-F238E27FC236}">
                <a16:creationId xmlns:a16="http://schemas.microsoft.com/office/drawing/2014/main" id="{467BE235-6D41-0C2C-BAEA-50A25046874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EF1308E-A304-8618-88B5-3E2A1918B4B3}"/>
              </a:ext>
            </a:extLst>
          </p:cNvPr>
          <p:cNvSpPr>
            <a:spLocks noGrp="1"/>
          </p:cNvSpPr>
          <p:nvPr>
            <p:ph type="sldNum" sz="quarter" idx="12"/>
          </p:nvPr>
        </p:nvSpPr>
        <p:spPr/>
        <p:txBody>
          <a:bodyPr/>
          <a:lstStyle/>
          <a:p>
            <a:fld id="{39D4D83F-F793-42B6-91B4-9D6252C20C1C}" type="slidenum">
              <a:rPr lang="de-DE" smtClean="0"/>
              <a:t>‹#›</a:t>
            </a:fld>
            <a:endParaRPr lang="de-DE"/>
          </a:p>
        </p:txBody>
      </p:sp>
    </p:spTree>
    <p:extLst>
      <p:ext uri="{BB962C8B-B14F-4D97-AF65-F5344CB8AC3E}">
        <p14:creationId xmlns:p14="http://schemas.microsoft.com/office/powerpoint/2010/main" val="292280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9AC47-BD3A-B093-C4BA-D873CEC6F76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6EB70F-FB03-A5C8-2B59-97250FE2E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7BE34E8-523B-E8D2-8746-9F90203FE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562C36-6638-4AB6-AD09-6E3A8E1762FA}"/>
              </a:ext>
            </a:extLst>
          </p:cNvPr>
          <p:cNvSpPr>
            <a:spLocks noGrp="1"/>
          </p:cNvSpPr>
          <p:nvPr>
            <p:ph type="dt" sz="half" idx="10"/>
          </p:nvPr>
        </p:nvSpPr>
        <p:spPr/>
        <p:txBody>
          <a:bodyPr/>
          <a:lstStyle/>
          <a:p>
            <a:fld id="{9788D868-FE69-4475-ADC0-B2D0BDD2CD70}" type="datetimeFigureOut">
              <a:rPr lang="de-DE" smtClean="0"/>
              <a:t>20.04.2026</a:t>
            </a:fld>
            <a:endParaRPr lang="de-DE"/>
          </a:p>
        </p:txBody>
      </p:sp>
      <p:sp>
        <p:nvSpPr>
          <p:cNvPr id="6" name="Fußzeilenplatzhalter 5">
            <a:extLst>
              <a:ext uri="{FF2B5EF4-FFF2-40B4-BE49-F238E27FC236}">
                <a16:creationId xmlns:a16="http://schemas.microsoft.com/office/drawing/2014/main" id="{08704807-D234-647C-52D3-E460D750672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86D8FF-1519-DACD-282D-AA52995509CE}"/>
              </a:ext>
            </a:extLst>
          </p:cNvPr>
          <p:cNvSpPr>
            <a:spLocks noGrp="1"/>
          </p:cNvSpPr>
          <p:nvPr>
            <p:ph type="sldNum" sz="quarter" idx="12"/>
          </p:nvPr>
        </p:nvSpPr>
        <p:spPr/>
        <p:txBody>
          <a:bodyPr/>
          <a:lstStyle/>
          <a:p>
            <a:fld id="{39D4D83F-F793-42B6-91B4-9D6252C20C1C}" type="slidenum">
              <a:rPr lang="de-DE" smtClean="0"/>
              <a:t>‹#›</a:t>
            </a:fld>
            <a:endParaRPr lang="de-DE"/>
          </a:p>
        </p:txBody>
      </p:sp>
    </p:spTree>
    <p:extLst>
      <p:ext uri="{BB962C8B-B14F-4D97-AF65-F5344CB8AC3E}">
        <p14:creationId xmlns:p14="http://schemas.microsoft.com/office/powerpoint/2010/main" val="301195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A9BC914-F298-BDC8-E273-1D75D8BAB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385AE37-747E-4E4F-4BD4-E952A974D0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3B50D29-92D0-E3DE-83C6-EFA3F3AAC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88D868-FE69-4475-ADC0-B2D0BDD2CD70}" type="datetimeFigureOut">
              <a:rPr lang="de-DE" smtClean="0"/>
              <a:t>20.04.2026</a:t>
            </a:fld>
            <a:endParaRPr lang="de-DE"/>
          </a:p>
        </p:txBody>
      </p:sp>
      <p:sp>
        <p:nvSpPr>
          <p:cNvPr id="5" name="Fußzeilenplatzhalter 4">
            <a:extLst>
              <a:ext uri="{FF2B5EF4-FFF2-40B4-BE49-F238E27FC236}">
                <a16:creationId xmlns:a16="http://schemas.microsoft.com/office/drawing/2014/main" id="{B2FD55F7-02B1-646C-BF37-C8482D201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8455FEB6-C571-EAD5-754A-69D0B25A94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D4D83F-F793-42B6-91B4-9D6252C20C1C}" type="slidenum">
              <a:rPr lang="de-DE" smtClean="0"/>
              <a:t>‹#›</a:t>
            </a:fld>
            <a:endParaRPr lang="de-DE"/>
          </a:p>
        </p:txBody>
      </p:sp>
    </p:spTree>
    <p:extLst>
      <p:ext uri="{BB962C8B-B14F-4D97-AF65-F5344CB8AC3E}">
        <p14:creationId xmlns:p14="http://schemas.microsoft.com/office/powerpoint/2010/main" val="158043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gmm.eu/wp-content/uploads/2026/01/Summary-report-14-January-2026-update.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hyperlink" Target="mailto:alain.mathuren@fuelseurope.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gmm.eu/wp-content/uploads/2025/08/WGMM_Report-2024_UpdatedVersion.pdf"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gmm.eu/wp-content/uploads/2025/08/WGMM_Report-2024_UpdatedVersion.pdf" TargetMode="External"/><Relationship Id="rId5" Type="http://schemas.openxmlformats.org/officeDocument/2006/relationships/image" Target="../media/image7.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Infrastruktur, draußen, Spaghetti-Kreuzung, Verkehrsknotenpunkt enthält.&#10;&#10;KI-generierte Inhalte können fehlerhaft sein.">
            <a:extLst>
              <a:ext uri="{FF2B5EF4-FFF2-40B4-BE49-F238E27FC236}">
                <a16:creationId xmlns:a16="http://schemas.microsoft.com/office/drawing/2014/main" id="{DDD6E0D5-FEBB-0329-B880-39E4DF123C14}"/>
              </a:ext>
            </a:extLst>
          </p:cNvPr>
          <p:cNvPicPr>
            <a:picLocks noChangeAspect="1"/>
          </p:cNvPicPr>
          <p:nvPr/>
        </p:nvPicPr>
        <p:blipFill>
          <a:blip r:embed="rId3">
            <a:extLst>
              <a:ext uri="{28A0092B-C50C-407E-A947-70E740481C1C}">
                <a14:useLocalDpi xmlns:a14="http://schemas.microsoft.com/office/drawing/2010/main" val="0"/>
              </a:ext>
            </a:extLst>
          </a:blip>
          <a:srcRect t="11739"/>
          <a:stretch>
            <a:fillRect/>
          </a:stretch>
        </p:blipFill>
        <p:spPr>
          <a:xfrm>
            <a:off x="-1" y="-98790"/>
            <a:ext cx="12192000" cy="7166883"/>
          </a:xfrm>
          <a:prstGeom prst="rect">
            <a:avLst/>
          </a:prstGeom>
        </p:spPr>
      </p:pic>
      <p:sp>
        <p:nvSpPr>
          <p:cNvPr id="4" name="Rechteck 3">
            <a:extLst>
              <a:ext uri="{FF2B5EF4-FFF2-40B4-BE49-F238E27FC236}">
                <a16:creationId xmlns:a16="http://schemas.microsoft.com/office/drawing/2014/main" id="{04C41CB5-18C3-8DDE-EFF8-503D02A6854F}"/>
              </a:ext>
            </a:extLst>
          </p:cNvPr>
          <p:cNvSpPr/>
          <p:nvPr/>
        </p:nvSpPr>
        <p:spPr>
          <a:xfrm>
            <a:off x="0" y="-684006"/>
            <a:ext cx="14020800" cy="8747490"/>
          </a:xfrm>
          <a:prstGeom prst="rect">
            <a:avLst/>
          </a:prstGeom>
          <a:gradFill>
            <a:gsLst>
              <a:gs pos="46000">
                <a:srgbClr val="1AA272">
                  <a:alpha val="45000"/>
                </a:srgbClr>
              </a:gs>
              <a:gs pos="0">
                <a:srgbClr val="1D5764"/>
              </a:gs>
              <a:gs pos="93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BF5F4AB-9CD9-C754-E642-8C6E417E107A}"/>
              </a:ext>
            </a:extLst>
          </p:cNvPr>
          <p:cNvSpPr>
            <a:spLocks noGrp="1"/>
          </p:cNvSpPr>
          <p:nvPr>
            <p:ph type="ctrTitle"/>
          </p:nvPr>
        </p:nvSpPr>
        <p:spPr>
          <a:xfrm>
            <a:off x="2709671" y="1853592"/>
            <a:ext cx="6772655" cy="2387600"/>
          </a:xfrm>
        </p:spPr>
        <p:txBody>
          <a:bodyPr>
            <a:noAutofit/>
          </a:bodyPr>
          <a:lstStyle/>
          <a:p>
            <a:br>
              <a:rPr lang="en-US" sz="4800" b="1" dirty="0">
                <a:solidFill>
                  <a:schemeClr val="bg1"/>
                </a:solidFill>
                <a:latin typeface="Poppins" panose="00000500000000000000" pitchFamily="2" charset="0"/>
                <a:cs typeface="Poppins" panose="00000500000000000000" pitchFamily="2" charset="0"/>
              </a:rPr>
            </a:br>
            <a:br>
              <a:rPr lang="en-US" sz="4800" b="1" dirty="0">
                <a:solidFill>
                  <a:schemeClr val="bg1"/>
                </a:solidFill>
                <a:latin typeface="Poppins" panose="00000500000000000000" pitchFamily="2" charset="0"/>
                <a:cs typeface="Poppins" panose="00000500000000000000" pitchFamily="2" charset="0"/>
              </a:rPr>
            </a:br>
            <a:r>
              <a:rPr lang="en-US" sz="4800" b="1" dirty="0">
                <a:solidFill>
                  <a:schemeClr val="bg1"/>
                </a:solidFill>
                <a:latin typeface="Poppins" panose="00000500000000000000" pitchFamily="2" charset="0"/>
                <a:cs typeface="Poppins" panose="00000500000000000000" pitchFamily="2" charset="0"/>
              </a:rPr>
              <a:t>Presentation of the </a:t>
            </a:r>
            <a:br>
              <a:rPr lang="en-US" sz="4800" b="1" dirty="0">
                <a:solidFill>
                  <a:schemeClr val="bg1"/>
                </a:solidFill>
                <a:latin typeface="Poppins" panose="00000500000000000000" pitchFamily="2" charset="0"/>
                <a:cs typeface="Poppins" panose="00000500000000000000" pitchFamily="2" charset="0"/>
              </a:rPr>
            </a:br>
            <a:r>
              <a:rPr lang="en-US" sz="4800" b="1"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WGMM</a:t>
            </a:r>
            <a:endParaRPr lang="de-DE" sz="4800" b="1"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
        <p:nvSpPr>
          <p:cNvPr id="3" name="Untertitel 2">
            <a:extLst>
              <a:ext uri="{FF2B5EF4-FFF2-40B4-BE49-F238E27FC236}">
                <a16:creationId xmlns:a16="http://schemas.microsoft.com/office/drawing/2014/main" id="{5BB568E2-D74E-38FF-783A-4C63962E17A2}"/>
              </a:ext>
            </a:extLst>
          </p:cNvPr>
          <p:cNvSpPr>
            <a:spLocks noGrp="1"/>
          </p:cNvSpPr>
          <p:nvPr>
            <p:ph type="subTitle" idx="1"/>
          </p:nvPr>
        </p:nvSpPr>
        <p:spPr>
          <a:xfrm>
            <a:off x="1597151" y="4789538"/>
            <a:ext cx="9144000" cy="1655762"/>
          </a:xfrm>
        </p:spPr>
        <p:txBody>
          <a:bodyPr/>
          <a:lstStyle/>
          <a:p>
            <a:r>
              <a:rPr lang="de-DE" b="1" dirty="0">
                <a:solidFill>
                  <a:schemeClr val="bg1"/>
                </a:solidFill>
                <a:latin typeface="Poppins" panose="00000500000000000000" pitchFamily="2" charset="0"/>
                <a:cs typeface="Poppins" panose="00000500000000000000" pitchFamily="2" charset="0"/>
              </a:rPr>
              <a:t>23 April 2026</a:t>
            </a:r>
          </a:p>
        </p:txBody>
      </p:sp>
      <p:pic>
        <p:nvPicPr>
          <p:cNvPr id="8" name="Grafik 7">
            <a:extLst>
              <a:ext uri="{FF2B5EF4-FFF2-40B4-BE49-F238E27FC236}">
                <a16:creationId xmlns:a16="http://schemas.microsoft.com/office/drawing/2014/main" id="{9EBA7E1D-F4C5-0841-80F8-6F0E4B8C3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3570" y="554583"/>
            <a:ext cx="4584858" cy="494632"/>
          </a:xfrm>
          <a:prstGeom prst="rect">
            <a:avLst/>
          </a:prstGeom>
        </p:spPr>
      </p:pic>
    </p:spTree>
    <p:extLst>
      <p:ext uri="{BB962C8B-B14F-4D97-AF65-F5344CB8AC3E}">
        <p14:creationId xmlns:p14="http://schemas.microsoft.com/office/powerpoint/2010/main" val="75417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451BB-D8D3-F60D-F526-C19824EC5DA1}"/>
            </a:ext>
          </a:extLst>
        </p:cNvPr>
        <p:cNvGrpSpPr/>
        <p:nvPr/>
      </p:nvGrpSpPr>
      <p:grpSpPr>
        <a:xfrm>
          <a:off x="0" y="0"/>
          <a:ext cx="0" cy="0"/>
          <a:chOff x="0" y="0"/>
          <a:chExt cx="0" cy="0"/>
        </a:xfrm>
      </p:grpSpPr>
      <p:pic>
        <p:nvPicPr>
          <p:cNvPr id="6" name="Grafik 5" descr="Ein Bild, das Infrastruktur, draußen, Spaghetti-Kreuzung, Verkehrsknotenpunkt enthält.&#10;&#10;KI-generierte Inhalte können fehlerhaft sein.">
            <a:extLst>
              <a:ext uri="{FF2B5EF4-FFF2-40B4-BE49-F238E27FC236}">
                <a16:creationId xmlns:a16="http://schemas.microsoft.com/office/drawing/2014/main" id="{BDA8B320-E26C-BC93-330C-4EE9171B2F78}"/>
              </a:ext>
            </a:extLst>
          </p:cNvPr>
          <p:cNvPicPr>
            <a:picLocks noChangeAspect="1"/>
          </p:cNvPicPr>
          <p:nvPr/>
        </p:nvPicPr>
        <p:blipFill>
          <a:blip r:embed="rId3">
            <a:extLst>
              <a:ext uri="{28A0092B-C50C-407E-A947-70E740481C1C}">
                <a14:useLocalDpi xmlns:a14="http://schemas.microsoft.com/office/drawing/2010/main" val="0"/>
              </a:ext>
            </a:extLst>
          </a:blip>
          <a:srcRect t="11739"/>
          <a:stretch>
            <a:fillRect/>
          </a:stretch>
        </p:blipFill>
        <p:spPr>
          <a:xfrm>
            <a:off x="-1" y="-98790"/>
            <a:ext cx="12192000" cy="7166883"/>
          </a:xfrm>
          <a:prstGeom prst="rect">
            <a:avLst/>
          </a:prstGeom>
        </p:spPr>
      </p:pic>
      <p:sp>
        <p:nvSpPr>
          <p:cNvPr id="4" name="Rechteck 3">
            <a:extLst>
              <a:ext uri="{FF2B5EF4-FFF2-40B4-BE49-F238E27FC236}">
                <a16:creationId xmlns:a16="http://schemas.microsoft.com/office/drawing/2014/main" id="{FD3482B4-5898-2912-CDBF-3D63295BFF52}"/>
              </a:ext>
            </a:extLst>
          </p:cNvPr>
          <p:cNvSpPr/>
          <p:nvPr/>
        </p:nvSpPr>
        <p:spPr>
          <a:xfrm>
            <a:off x="0" y="-98790"/>
            <a:ext cx="14020800" cy="8747490"/>
          </a:xfrm>
          <a:prstGeom prst="rect">
            <a:avLst/>
          </a:prstGeom>
          <a:gradFill>
            <a:gsLst>
              <a:gs pos="46000">
                <a:srgbClr val="1AA272">
                  <a:alpha val="45000"/>
                </a:srgbClr>
              </a:gs>
              <a:gs pos="0">
                <a:srgbClr val="1D5764"/>
              </a:gs>
              <a:gs pos="93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5DB0ECD-4B7B-E9E2-2E6C-FCBF43F302D1}"/>
              </a:ext>
            </a:extLst>
          </p:cNvPr>
          <p:cNvSpPr>
            <a:spLocks noGrp="1"/>
          </p:cNvSpPr>
          <p:nvPr>
            <p:ph type="ctrTitle"/>
          </p:nvPr>
        </p:nvSpPr>
        <p:spPr>
          <a:xfrm>
            <a:off x="1523996" y="340904"/>
            <a:ext cx="9144000" cy="2387600"/>
          </a:xfrm>
        </p:spPr>
        <p:txBody>
          <a:bodyPr>
            <a:normAutofit/>
          </a:bodyPr>
          <a:lstStyle/>
          <a:p>
            <a:r>
              <a:rPr lang="de-DE" b="1" dirty="0" err="1">
                <a:solidFill>
                  <a:schemeClr val="bg1"/>
                </a:solidFill>
                <a:latin typeface="Poppins" panose="00000500000000000000" pitchFamily="2" charset="0"/>
                <a:cs typeface="Poppins" panose="00000500000000000000" pitchFamily="2" charset="0"/>
              </a:rPr>
              <a:t>Thank</a:t>
            </a:r>
            <a:r>
              <a:rPr lang="de-DE" b="1" dirty="0">
                <a:solidFill>
                  <a:schemeClr val="bg1"/>
                </a:solidFill>
                <a:latin typeface="Poppins" panose="00000500000000000000" pitchFamily="2" charset="0"/>
                <a:cs typeface="Poppins" panose="00000500000000000000" pitchFamily="2" charset="0"/>
              </a:rPr>
              <a:t> </a:t>
            </a:r>
            <a:r>
              <a:rPr lang="de-DE" b="1" dirty="0" err="1">
                <a:solidFill>
                  <a:schemeClr val="bg1"/>
                </a:solidFill>
                <a:latin typeface="Poppins" panose="00000500000000000000" pitchFamily="2" charset="0"/>
                <a:cs typeface="Poppins" panose="00000500000000000000" pitchFamily="2" charset="0"/>
              </a:rPr>
              <a:t>you</a:t>
            </a:r>
            <a:r>
              <a:rPr lang="de-DE" b="1" dirty="0">
                <a:solidFill>
                  <a:schemeClr val="bg1"/>
                </a:solidFill>
                <a:latin typeface="Poppins" panose="00000500000000000000" pitchFamily="2" charset="0"/>
                <a:cs typeface="Poppins" panose="00000500000000000000" pitchFamily="2" charset="0"/>
              </a:rPr>
              <a:t>!</a:t>
            </a:r>
          </a:p>
        </p:txBody>
      </p:sp>
      <p:sp>
        <p:nvSpPr>
          <p:cNvPr id="3" name="Untertitel 2">
            <a:extLst>
              <a:ext uri="{FF2B5EF4-FFF2-40B4-BE49-F238E27FC236}">
                <a16:creationId xmlns:a16="http://schemas.microsoft.com/office/drawing/2014/main" id="{B33D09B4-26DF-AF82-415A-DCBAC43482EA}"/>
              </a:ext>
            </a:extLst>
          </p:cNvPr>
          <p:cNvSpPr>
            <a:spLocks noGrp="1"/>
          </p:cNvSpPr>
          <p:nvPr>
            <p:ph type="subTitle" idx="1"/>
          </p:nvPr>
        </p:nvSpPr>
        <p:spPr>
          <a:xfrm>
            <a:off x="1019171" y="2942183"/>
            <a:ext cx="10153649" cy="1655762"/>
          </a:xfrm>
        </p:spPr>
        <p:txBody>
          <a:bodyPr>
            <a:normAutofit lnSpcReduction="10000"/>
          </a:bodyPr>
          <a:lstStyle/>
          <a:p>
            <a:r>
              <a:rPr lang="en-US" b="1" dirty="0">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alain.mathuren@fuelseurope.eu</a:t>
            </a:r>
            <a:endParaRPr lang="en-US" b="1" dirty="0">
              <a:solidFill>
                <a:schemeClr val="bg1"/>
              </a:solidFill>
              <a:latin typeface="Poppins" panose="00000500000000000000" pitchFamily="2" charset="0"/>
              <a:cs typeface="Poppins" panose="00000500000000000000" pitchFamily="2" charset="0"/>
            </a:endParaRPr>
          </a:p>
          <a:p>
            <a:endParaRPr lang="en-US" b="1" dirty="0">
              <a:solidFill>
                <a:schemeClr val="bg1"/>
              </a:solidFill>
              <a:latin typeface="Poppins" panose="00000500000000000000" pitchFamily="2" charset="0"/>
              <a:cs typeface="Poppins" panose="00000500000000000000" pitchFamily="2" charset="0"/>
            </a:endParaRPr>
          </a:p>
          <a:p>
            <a:r>
              <a:rPr lang="en-US" b="1" noProof="0" dirty="0">
                <a:solidFill>
                  <a:schemeClr val="bg1"/>
                </a:solidFill>
                <a:latin typeface="Poppins" panose="00000500000000000000" pitchFamily="2" charset="0"/>
                <a:cs typeface="Poppins" panose="00000500000000000000" pitchFamily="2" charset="0"/>
              </a:rPr>
              <a:t>Please visit us at www.wgmm.eu</a:t>
            </a:r>
          </a:p>
          <a:p>
            <a:r>
              <a:rPr lang="en-US" b="1" noProof="0" dirty="0">
                <a:solidFill>
                  <a:schemeClr val="bg1"/>
                </a:solidFill>
                <a:latin typeface="Poppins" panose="00000500000000000000" pitchFamily="2" charset="0"/>
                <a:cs typeface="Poppins" panose="00000500000000000000" pitchFamily="2" charset="0"/>
              </a:rPr>
              <a:t>Feel free to explore our work by scanning the QR code below:</a:t>
            </a:r>
          </a:p>
        </p:txBody>
      </p:sp>
      <p:pic>
        <p:nvPicPr>
          <p:cNvPr id="8" name="Grafik 7">
            <a:extLst>
              <a:ext uri="{FF2B5EF4-FFF2-40B4-BE49-F238E27FC236}">
                <a16:creationId xmlns:a16="http://schemas.microsoft.com/office/drawing/2014/main" id="{9EDEE916-E363-D7B1-99F0-B93BA341C2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3570" y="554583"/>
            <a:ext cx="4584858" cy="494632"/>
          </a:xfrm>
          <a:prstGeom prst="rect">
            <a:avLst/>
          </a:prstGeom>
        </p:spPr>
      </p:pic>
      <p:pic>
        <p:nvPicPr>
          <p:cNvPr id="11" name="Grafik 10">
            <a:extLst>
              <a:ext uri="{FF2B5EF4-FFF2-40B4-BE49-F238E27FC236}">
                <a16:creationId xmlns:a16="http://schemas.microsoft.com/office/drawing/2014/main" id="{0236C215-63A2-1699-0399-E5A5AAB58CE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86332" y="4979146"/>
            <a:ext cx="2219325" cy="2219325"/>
          </a:xfrm>
          <a:prstGeom prst="rect">
            <a:avLst/>
          </a:prstGeom>
        </p:spPr>
      </p:pic>
    </p:spTree>
    <p:extLst>
      <p:ext uri="{BB962C8B-B14F-4D97-AF65-F5344CB8AC3E}">
        <p14:creationId xmlns:p14="http://schemas.microsoft.com/office/powerpoint/2010/main" val="252009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0CD82-1CF3-DA67-79C9-736C0ECF4F26}"/>
            </a:ext>
          </a:extLst>
        </p:cNvPr>
        <p:cNvGrpSpPr/>
        <p:nvPr/>
      </p:nvGrpSpPr>
      <p:grpSpPr>
        <a:xfrm>
          <a:off x="0" y="0"/>
          <a:ext cx="0" cy="0"/>
          <a:chOff x="0" y="0"/>
          <a:chExt cx="0" cy="0"/>
        </a:xfrm>
      </p:grpSpPr>
      <p:pic>
        <p:nvPicPr>
          <p:cNvPr id="146" name="Grafik 145">
            <a:extLst>
              <a:ext uri="{FF2B5EF4-FFF2-40B4-BE49-F238E27FC236}">
                <a16:creationId xmlns:a16="http://schemas.microsoft.com/office/drawing/2014/main" id="{4779397F-61E5-F2A8-0027-7A4F4BCBE0D2}"/>
              </a:ext>
            </a:extLst>
          </p:cNvPr>
          <p:cNvPicPr>
            <a:picLocks noChangeAspect="1"/>
          </p:cNvPicPr>
          <p:nvPr/>
        </p:nvPicPr>
        <p:blipFill>
          <a:blip r:embed="rId3"/>
          <a:stretch>
            <a:fillRect/>
          </a:stretch>
        </p:blipFill>
        <p:spPr>
          <a:xfrm>
            <a:off x="880488" y="805707"/>
            <a:ext cx="10431021" cy="6052293"/>
          </a:xfrm>
          <a:prstGeom prst="rect">
            <a:avLst/>
          </a:prstGeom>
        </p:spPr>
      </p:pic>
      <p:sp>
        <p:nvSpPr>
          <p:cNvPr id="8" name="Textplatzhalter 7">
            <a:extLst>
              <a:ext uri="{FF2B5EF4-FFF2-40B4-BE49-F238E27FC236}">
                <a16:creationId xmlns:a16="http://schemas.microsoft.com/office/drawing/2014/main" id="{34F054EE-8873-1884-A934-882058E361E0}"/>
              </a:ext>
            </a:extLst>
          </p:cNvPr>
          <p:cNvSpPr>
            <a:spLocks noGrp="1"/>
          </p:cNvSpPr>
          <p:nvPr>
            <p:ph type="body" sz="quarter" idx="10"/>
          </p:nvPr>
        </p:nvSpPr>
        <p:spPr>
          <a:xfrm>
            <a:off x="2656618" y="120785"/>
            <a:ext cx="6377062" cy="684922"/>
          </a:xfrm>
        </p:spPr>
        <p:txBody>
          <a:bodyPr/>
          <a:lstStyle/>
          <a:p>
            <a:pPr algn="ctr"/>
            <a:r>
              <a:rPr lang="de-DE" sz="4400" b="1" dirty="0">
                <a:solidFill>
                  <a:srgbClr val="003400"/>
                </a:solidFill>
                <a:latin typeface="Poppins" panose="00000500000000000000" pitchFamily="2" charset="0"/>
                <a:cs typeface="Poppins" panose="00000500000000000000" pitchFamily="2" charset="0"/>
              </a:rPr>
              <a:t>WGMM Members</a:t>
            </a:r>
          </a:p>
        </p:txBody>
      </p:sp>
      <p:sp>
        <p:nvSpPr>
          <p:cNvPr id="2" name="Rechteck 1">
            <a:extLst>
              <a:ext uri="{FF2B5EF4-FFF2-40B4-BE49-F238E27FC236}">
                <a16:creationId xmlns:a16="http://schemas.microsoft.com/office/drawing/2014/main" id="{20A74B3B-89FD-B61A-705E-E6EEE43ED339}"/>
              </a:ext>
            </a:extLst>
          </p:cNvPr>
          <p:cNvSpPr/>
          <p:nvPr/>
        </p:nvSpPr>
        <p:spPr>
          <a:xfrm>
            <a:off x="10294374" y="6194323"/>
            <a:ext cx="1710813" cy="5801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8" name="Grafik 147">
            <a:extLst>
              <a:ext uri="{FF2B5EF4-FFF2-40B4-BE49-F238E27FC236}">
                <a16:creationId xmlns:a16="http://schemas.microsoft.com/office/drawing/2014/main" id="{804D37E3-0A9D-5C39-70F9-0340AF45ACE0}"/>
              </a:ext>
            </a:extLst>
          </p:cNvPr>
          <p:cNvPicPr>
            <a:picLocks noChangeAspect="1"/>
          </p:cNvPicPr>
          <p:nvPr/>
        </p:nvPicPr>
        <p:blipFill>
          <a:blip r:embed="rId4"/>
          <a:stretch>
            <a:fillRect/>
          </a:stretch>
        </p:blipFill>
        <p:spPr>
          <a:xfrm>
            <a:off x="4765989" y="6194323"/>
            <a:ext cx="1079160" cy="290051"/>
          </a:xfrm>
          <a:prstGeom prst="rect">
            <a:avLst/>
          </a:prstGeom>
        </p:spPr>
      </p:pic>
      <p:sp>
        <p:nvSpPr>
          <p:cNvPr id="149" name="Textfeld 148">
            <a:extLst>
              <a:ext uri="{FF2B5EF4-FFF2-40B4-BE49-F238E27FC236}">
                <a16:creationId xmlns:a16="http://schemas.microsoft.com/office/drawing/2014/main" id="{2A664389-0756-B73B-90C6-9283722EC957}"/>
              </a:ext>
            </a:extLst>
          </p:cNvPr>
          <p:cNvSpPr txBox="1"/>
          <p:nvPr/>
        </p:nvSpPr>
        <p:spPr>
          <a:xfrm>
            <a:off x="9912555" y="5840616"/>
            <a:ext cx="1351526" cy="830997"/>
          </a:xfrm>
          <a:prstGeom prst="rect">
            <a:avLst/>
          </a:prstGeom>
          <a:noFill/>
        </p:spPr>
        <p:txBody>
          <a:bodyPr wrap="square" rtlCol="0">
            <a:spAutoFit/>
          </a:bodyPr>
          <a:lstStyle/>
          <a:p>
            <a:r>
              <a:rPr lang="de-DE" sz="4800" b="1" dirty="0"/>
              <a:t>…</a:t>
            </a:r>
          </a:p>
        </p:txBody>
      </p:sp>
      <p:pic>
        <p:nvPicPr>
          <p:cNvPr id="3" name="Grafik 2" descr="Ein Bild, das Schrift, Grafiken, Screenshot, Logo enthält.&#10;&#10;KI-generierte Inhalte können fehlerhaft sein.">
            <a:extLst>
              <a:ext uri="{FF2B5EF4-FFF2-40B4-BE49-F238E27FC236}">
                <a16:creationId xmlns:a16="http://schemas.microsoft.com/office/drawing/2014/main" id="{DDC69248-30F8-94CE-857D-60B840F01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8984" y="6314136"/>
            <a:ext cx="895516" cy="357477"/>
          </a:xfrm>
          <a:prstGeom prst="rect">
            <a:avLst/>
          </a:prstGeom>
        </p:spPr>
      </p:pic>
    </p:spTree>
    <p:extLst>
      <p:ext uri="{BB962C8B-B14F-4D97-AF65-F5344CB8AC3E}">
        <p14:creationId xmlns:p14="http://schemas.microsoft.com/office/powerpoint/2010/main" val="8722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7E215-3D66-8049-F779-4C2D431DE697}"/>
            </a:ext>
          </a:extLst>
        </p:cNvPr>
        <p:cNvGrpSpPr/>
        <p:nvPr/>
      </p:nvGrpSpPr>
      <p:grpSpPr>
        <a:xfrm>
          <a:off x="0" y="0"/>
          <a:ext cx="0" cy="0"/>
          <a:chOff x="0" y="0"/>
          <a:chExt cx="0" cy="0"/>
        </a:xfrm>
      </p:grpSpPr>
      <p:pic>
        <p:nvPicPr>
          <p:cNvPr id="4" name="Grafik 3" descr="Ein Bild, das Kreis, Screenshot, Grafiken enthält.&#10;&#10;KI-generierte Inhalte können fehlerhaft sein.">
            <a:extLst>
              <a:ext uri="{FF2B5EF4-FFF2-40B4-BE49-F238E27FC236}">
                <a16:creationId xmlns:a16="http://schemas.microsoft.com/office/drawing/2014/main" id="{2952FD6D-5F38-6FB4-7F88-01C84CF95EC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r="30712" b="33020"/>
          <a:stretch>
            <a:fillRect/>
          </a:stretch>
        </p:blipFill>
        <p:spPr>
          <a:xfrm>
            <a:off x="6310681" y="1294181"/>
            <a:ext cx="7710120" cy="7453310"/>
          </a:xfrm>
          <a:prstGeom prst="rect">
            <a:avLst/>
          </a:prstGeom>
        </p:spPr>
      </p:pic>
      <p:sp>
        <p:nvSpPr>
          <p:cNvPr id="6" name="Rechteck 5">
            <a:extLst>
              <a:ext uri="{FF2B5EF4-FFF2-40B4-BE49-F238E27FC236}">
                <a16:creationId xmlns:a16="http://schemas.microsoft.com/office/drawing/2014/main" id="{EDE8D9B2-07A9-ED9F-FCC2-3F1FDDCDD760}"/>
              </a:ext>
            </a:extLst>
          </p:cNvPr>
          <p:cNvSpPr/>
          <p:nvPr/>
        </p:nvSpPr>
        <p:spPr>
          <a:xfrm>
            <a:off x="0" y="0"/>
            <a:ext cx="14020800" cy="8747490"/>
          </a:xfrm>
          <a:prstGeom prst="rect">
            <a:avLst/>
          </a:prstGeom>
          <a:gradFill>
            <a:gsLst>
              <a:gs pos="46000">
                <a:srgbClr val="1AA272">
                  <a:alpha val="45000"/>
                </a:srgbClr>
              </a:gs>
              <a:gs pos="0">
                <a:srgbClr val="1D5764"/>
              </a:gs>
              <a:gs pos="93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5CCB142-E4F0-0D87-F7D7-B5CD4250501B}"/>
              </a:ext>
            </a:extLst>
          </p:cNvPr>
          <p:cNvSpPr>
            <a:spLocks noGrp="1"/>
          </p:cNvSpPr>
          <p:nvPr>
            <p:ph type="title"/>
          </p:nvPr>
        </p:nvSpPr>
        <p:spPr/>
        <p:txBody>
          <a:bodyPr/>
          <a:lstStyle/>
          <a:p>
            <a:pPr algn="ctr"/>
            <a:r>
              <a:rPr lang="de-DE" b="1" dirty="0">
                <a:solidFill>
                  <a:schemeClr val="bg1"/>
                </a:solidFill>
                <a:latin typeface="Poppins" panose="00000500000000000000" pitchFamily="2" charset="0"/>
                <a:cs typeface="Poppins" panose="00000500000000000000" pitchFamily="2" charset="0"/>
              </a:rPr>
              <a:t>Key WGMM Facts </a:t>
            </a:r>
          </a:p>
        </p:txBody>
      </p:sp>
      <p:pic>
        <p:nvPicPr>
          <p:cNvPr id="3" name="Grafik 2" descr="Ein Bild, das Schrift, Grafiken, Screenshot, Logo enthält.&#10;&#10;KI-generierte Inhalte können fehlerhaft sein.">
            <a:extLst>
              <a:ext uri="{FF2B5EF4-FFF2-40B4-BE49-F238E27FC236}">
                <a16:creationId xmlns:a16="http://schemas.microsoft.com/office/drawing/2014/main" id="{698EC736-1DD7-036B-51DB-ACCA2A459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8984" y="6314136"/>
            <a:ext cx="895516" cy="357477"/>
          </a:xfrm>
          <a:prstGeom prst="rect">
            <a:avLst/>
          </a:prstGeom>
        </p:spPr>
      </p:pic>
      <p:sp>
        <p:nvSpPr>
          <p:cNvPr id="5" name="Textfeld 4">
            <a:extLst>
              <a:ext uri="{FF2B5EF4-FFF2-40B4-BE49-F238E27FC236}">
                <a16:creationId xmlns:a16="http://schemas.microsoft.com/office/drawing/2014/main" id="{2ED8B23F-0895-1087-011E-A8EDBE7D4A5B}"/>
              </a:ext>
            </a:extLst>
          </p:cNvPr>
          <p:cNvSpPr txBox="1"/>
          <p:nvPr/>
        </p:nvSpPr>
        <p:spPr>
          <a:xfrm>
            <a:off x="2591562" y="2389620"/>
            <a:ext cx="7008876" cy="2749471"/>
          </a:xfrm>
          <a:prstGeom prst="rect">
            <a:avLst/>
          </a:prstGeom>
          <a:noFill/>
        </p:spPr>
        <p:txBody>
          <a:bodyPr wrap="square">
            <a:spAutoFit/>
          </a:bodyPr>
          <a:lstStyle/>
          <a:p>
            <a:pPr algn="ctr">
              <a:spcAft>
                <a:spcPts val="525"/>
              </a:spcAft>
              <a:buNone/>
            </a:pPr>
            <a:r>
              <a:rPr lang="en-US" sz="3600" b="1" i="0" dirty="0">
                <a:solidFill>
                  <a:schemeClr val="accent3">
                    <a:lumMod val="50000"/>
                  </a:schemeClr>
                </a:solidFill>
                <a:effectLst/>
                <a:latin typeface="Poppins" panose="00000500000000000000" pitchFamily="2" charset="0"/>
                <a:cs typeface="Poppins" panose="00000500000000000000" pitchFamily="2" charset="0"/>
              </a:rPr>
              <a:t>160+ </a:t>
            </a:r>
            <a:r>
              <a:rPr lang="en-US" sz="2400" b="1" i="0" dirty="0">
                <a:solidFill>
                  <a:schemeClr val="bg1"/>
                </a:solidFill>
                <a:effectLst/>
                <a:latin typeface="Poppins" panose="00000500000000000000" pitchFamily="2" charset="0"/>
                <a:cs typeface="Poppins" panose="00000500000000000000" pitchFamily="2" charset="0"/>
              </a:rPr>
              <a:t>people involved</a:t>
            </a:r>
          </a:p>
          <a:p>
            <a:pPr algn="ctr">
              <a:spcAft>
                <a:spcPts val="525"/>
              </a:spcAft>
              <a:buNone/>
            </a:pPr>
            <a:endParaRPr lang="en-US" sz="2400" b="1" i="0" dirty="0">
              <a:solidFill>
                <a:schemeClr val="bg1"/>
              </a:solidFill>
              <a:effectLst/>
              <a:latin typeface="Poppins" panose="00000500000000000000" pitchFamily="2" charset="0"/>
              <a:cs typeface="Poppins" panose="00000500000000000000" pitchFamily="2" charset="0"/>
            </a:endParaRPr>
          </a:p>
          <a:p>
            <a:pPr algn="ctr">
              <a:spcAft>
                <a:spcPts val="525"/>
              </a:spcAft>
              <a:buNone/>
            </a:pPr>
            <a:r>
              <a:rPr lang="en-US" sz="3600" b="1" i="0" dirty="0">
                <a:solidFill>
                  <a:schemeClr val="accent3">
                    <a:lumMod val="50000"/>
                  </a:schemeClr>
                </a:solidFill>
                <a:effectLst/>
                <a:latin typeface="Poppins" panose="00000500000000000000" pitchFamily="2" charset="0"/>
                <a:cs typeface="Poppins" panose="00000500000000000000" pitchFamily="2" charset="0"/>
              </a:rPr>
              <a:t>50+</a:t>
            </a:r>
            <a:r>
              <a:rPr lang="en-US" sz="2400" b="1" i="0" dirty="0">
                <a:solidFill>
                  <a:schemeClr val="accent3">
                    <a:lumMod val="50000"/>
                  </a:schemeClr>
                </a:solidFill>
                <a:effectLst/>
                <a:latin typeface="Poppins" panose="00000500000000000000" pitchFamily="2" charset="0"/>
                <a:cs typeface="Poppins" panose="00000500000000000000" pitchFamily="2" charset="0"/>
              </a:rPr>
              <a:t> </a:t>
            </a:r>
            <a:r>
              <a:rPr lang="en-US" sz="2400" b="1" i="0" dirty="0">
                <a:solidFill>
                  <a:schemeClr val="bg1"/>
                </a:solidFill>
                <a:effectLst/>
                <a:latin typeface="Poppins" panose="00000500000000000000" pitchFamily="2" charset="0"/>
                <a:cs typeface="Poppins" panose="00000500000000000000" pitchFamily="2" charset="0"/>
              </a:rPr>
              <a:t>members</a:t>
            </a:r>
          </a:p>
          <a:p>
            <a:pPr algn="ctr">
              <a:spcAft>
                <a:spcPts val="525"/>
              </a:spcAft>
              <a:buNone/>
            </a:pPr>
            <a:endParaRPr lang="en-US" sz="2400" b="1" i="0" dirty="0">
              <a:solidFill>
                <a:schemeClr val="bg1"/>
              </a:solidFill>
              <a:effectLst/>
              <a:latin typeface="Poppins" panose="00000500000000000000" pitchFamily="2" charset="0"/>
              <a:cs typeface="Poppins" panose="00000500000000000000" pitchFamily="2" charset="0"/>
            </a:endParaRPr>
          </a:p>
          <a:p>
            <a:pPr algn="ctr">
              <a:spcAft>
                <a:spcPts val="525"/>
              </a:spcAft>
              <a:buNone/>
            </a:pPr>
            <a:r>
              <a:rPr lang="en-US" sz="3600" b="1" i="0" dirty="0">
                <a:solidFill>
                  <a:schemeClr val="accent3">
                    <a:lumMod val="50000"/>
                  </a:schemeClr>
                </a:solidFill>
                <a:effectLst/>
                <a:latin typeface="Poppins" panose="00000500000000000000" pitchFamily="2" charset="0"/>
                <a:cs typeface="Poppins" panose="00000500000000000000" pitchFamily="2" charset="0"/>
              </a:rPr>
              <a:t>150+</a:t>
            </a:r>
            <a:r>
              <a:rPr lang="en-US" sz="2400" b="1" i="0" dirty="0">
                <a:solidFill>
                  <a:schemeClr val="accent3">
                    <a:lumMod val="50000"/>
                  </a:schemeClr>
                </a:solidFill>
                <a:effectLst/>
                <a:latin typeface="Poppins" panose="00000500000000000000" pitchFamily="2" charset="0"/>
                <a:cs typeface="Poppins" panose="00000500000000000000" pitchFamily="2" charset="0"/>
              </a:rPr>
              <a:t> </a:t>
            </a:r>
            <a:r>
              <a:rPr lang="en-US" sz="2400" b="1" i="0" dirty="0">
                <a:solidFill>
                  <a:schemeClr val="bg1"/>
                </a:solidFill>
                <a:effectLst/>
                <a:latin typeface="Poppins" panose="00000500000000000000" pitchFamily="2" charset="0"/>
                <a:cs typeface="Poppins" panose="00000500000000000000" pitchFamily="2" charset="0"/>
              </a:rPr>
              <a:t>meetings held</a:t>
            </a:r>
          </a:p>
        </p:txBody>
      </p:sp>
    </p:spTree>
    <p:extLst>
      <p:ext uri="{BB962C8B-B14F-4D97-AF65-F5344CB8AC3E}">
        <p14:creationId xmlns:p14="http://schemas.microsoft.com/office/powerpoint/2010/main" val="131533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28F77-9C06-9A09-AC12-B4185F10DCC9}"/>
            </a:ext>
          </a:extLst>
        </p:cNvPr>
        <p:cNvGrpSpPr/>
        <p:nvPr/>
      </p:nvGrpSpPr>
      <p:grpSpPr>
        <a:xfrm>
          <a:off x="0" y="0"/>
          <a:ext cx="0" cy="0"/>
          <a:chOff x="0" y="0"/>
          <a:chExt cx="0" cy="0"/>
        </a:xfrm>
      </p:grpSpPr>
      <p:pic>
        <p:nvPicPr>
          <p:cNvPr id="4" name="Grafik 3" descr="Ein Bild, das Kreis, Screenshot, Grafiken enthält.&#10;&#10;KI-generierte Inhalte können fehlerhaft sein.">
            <a:extLst>
              <a:ext uri="{FF2B5EF4-FFF2-40B4-BE49-F238E27FC236}">
                <a16:creationId xmlns:a16="http://schemas.microsoft.com/office/drawing/2014/main" id="{9DB56AF6-DC2F-ED57-31E5-E25571832416}"/>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r="30712" b="33020"/>
          <a:stretch>
            <a:fillRect/>
          </a:stretch>
        </p:blipFill>
        <p:spPr>
          <a:xfrm>
            <a:off x="6310681" y="1294181"/>
            <a:ext cx="7710120" cy="7453310"/>
          </a:xfrm>
          <a:prstGeom prst="rect">
            <a:avLst/>
          </a:prstGeom>
        </p:spPr>
      </p:pic>
      <p:sp>
        <p:nvSpPr>
          <p:cNvPr id="6" name="Rechteck 5">
            <a:extLst>
              <a:ext uri="{FF2B5EF4-FFF2-40B4-BE49-F238E27FC236}">
                <a16:creationId xmlns:a16="http://schemas.microsoft.com/office/drawing/2014/main" id="{1F32E312-1116-F4FB-02FB-6AA3C3031DFC}"/>
              </a:ext>
            </a:extLst>
          </p:cNvPr>
          <p:cNvSpPr/>
          <p:nvPr/>
        </p:nvSpPr>
        <p:spPr>
          <a:xfrm>
            <a:off x="0" y="0"/>
            <a:ext cx="14020800" cy="8747490"/>
          </a:xfrm>
          <a:prstGeom prst="rect">
            <a:avLst/>
          </a:prstGeom>
          <a:gradFill>
            <a:gsLst>
              <a:gs pos="46000">
                <a:srgbClr val="1AA272">
                  <a:alpha val="45000"/>
                </a:srgbClr>
              </a:gs>
              <a:gs pos="0">
                <a:srgbClr val="1D5764"/>
              </a:gs>
              <a:gs pos="93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1753200-3D00-3F28-2045-C03994C80BA6}"/>
              </a:ext>
            </a:extLst>
          </p:cNvPr>
          <p:cNvSpPr>
            <a:spLocks noGrp="1"/>
          </p:cNvSpPr>
          <p:nvPr>
            <p:ph type="title"/>
          </p:nvPr>
        </p:nvSpPr>
        <p:spPr/>
        <p:txBody>
          <a:bodyPr>
            <a:normAutofit/>
          </a:bodyPr>
          <a:lstStyle/>
          <a:p>
            <a:pPr algn="ctr"/>
            <a:r>
              <a:rPr lang="de-DE" b="1" dirty="0">
                <a:solidFill>
                  <a:schemeClr val="bg1"/>
                </a:solidFill>
                <a:latin typeface="Poppins" panose="00000500000000000000" pitchFamily="2" charset="0"/>
                <a:cs typeface="Poppins" panose="00000500000000000000" pitchFamily="2" charset="0"/>
              </a:rPr>
              <a:t>Re</a:t>
            </a:r>
            <a:r>
              <a:rPr lang="en-US" b="1" dirty="0" err="1">
                <a:solidFill>
                  <a:schemeClr val="bg1"/>
                </a:solidFill>
                <a:latin typeface="Poppins" panose="00000500000000000000" pitchFamily="2" charset="0"/>
                <a:cs typeface="Poppins" panose="00000500000000000000" pitchFamily="2" charset="0"/>
              </a:rPr>
              <a:t>gulatory</a:t>
            </a:r>
            <a:r>
              <a:rPr lang="en-US" b="1" dirty="0">
                <a:solidFill>
                  <a:schemeClr val="bg1"/>
                </a:solidFill>
                <a:latin typeface="Poppins" panose="00000500000000000000" pitchFamily="2" charset="0"/>
                <a:cs typeface="Poppins" panose="00000500000000000000" pitchFamily="2" charset="0"/>
              </a:rPr>
              <a:t> Background</a:t>
            </a:r>
            <a:br>
              <a:rPr lang="de-DE" dirty="0"/>
            </a:br>
            <a:endParaRPr lang="de-DE" b="1" dirty="0">
              <a:solidFill>
                <a:schemeClr val="bg1"/>
              </a:solidFill>
              <a:latin typeface="Poppins" panose="00000500000000000000" pitchFamily="2" charset="0"/>
              <a:cs typeface="Poppins" panose="00000500000000000000" pitchFamily="2" charset="0"/>
            </a:endParaRPr>
          </a:p>
        </p:txBody>
      </p:sp>
      <p:pic>
        <p:nvPicPr>
          <p:cNvPr id="3" name="Grafik 2" descr="Ein Bild, das Schrift, Grafiken, Screenshot, Logo enthält.&#10;&#10;KI-generierte Inhalte können fehlerhaft sein.">
            <a:extLst>
              <a:ext uri="{FF2B5EF4-FFF2-40B4-BE49-F238E27FC236}">
                <a16:creationId xmlns:a16="http://schemas.microsoft.com/office/drawing/2014/main" id="{439F5EA8-6864-43B6-FB63-8F4931C54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1041" y="6319284"/>
            <a:ext cx="895516" cy="357477"/>
          </a:xfrm>
          <a:prstGeom prst="rect">
            <a:avLst/>
          </a:prstGeom>
        </p:spPr>
      </p:pic>
      <p:sp>
        <p:nvSpPr>
          <p:cNvPr id="11" name="AutoShape 3">
            <a:extLst>
              <a:ext uri="{FF2B5EF4-FFF2-40B4-BE49-F238E27FC236}">
                <a16:creationId xmlns:a16="http://schemas.microsoft.com/office/drawing/2014/main" id="{96ACB609-7CFF-9E77-ED86-9F651A40BFD8}"/>
              </a:ext>
            </a:extLst>
          </p:cNvPr>
          <p:cNvSpPr/>
          <p:nvPr/>
        </p:nvSpPr>
        <p:spPr>
          <a:xfrm>
            <a:off x="37474" y="4000162"/>
            <a:ext cx="12400578" cy="45719"/>
          </a:xfrm>
          <a:prstGeom prst="rect">
            <a:avLst/>
          </a:prstGeom>
          <a:solidFill>
            <a:srgbClr val="003400"/>
          </a:solidFill>
        </p:spPr>
        <p:txBody>
          <a:bodyPr/>
          <a:lstStyle/>
          <a:p>
            <a:endParaRPr lang="de-DE" sz="200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grpSp>
        <p:nvGrpSpPr>
          <p:cNvPr id="12" name="Group 4">
            <a:extLst>
              <a:ext uri="{FF2B5EF4-FFF2-40B4-BE49-F238E27FC236}">
                <a16:creationId xmlns:a16="http://schemas.microsoft.com/office/drawing/2014/main" id="{B614EBD9-1948-0830-EA83-0384733EC417}"/>
              </a:ext>
            </a:extLst>
          </p:cNvPr>
          <p:cNvGrpSpPr/>
          <p:nvPr/>
        </p:nvGrpSpPr>
        <p:grpSpPr>
          <a:xfrm>
            <a:off x="6362633" y="3911796"/>
            <a:ext cx="1969130" cy="1471783"/>
            <a:chOff x="-5537617" y="-26740"/>
            <a:chExt cx="3938262" cy="2943564"/>
          </a:xfrm>
        </p:grpSpPr>
        <p:grpSp>
          <p:nvGrpSpPr>
            <p:cNvPr id="13" name="Group 5">
              <a:extLst>
                <a:ext uri="{FF2B5EF4-FFF2-40B4-BE49-F238E27FC236}">
                  <a16:creationId xmlns:a16="http://schemas.microsoft.com/office/drawing/2014/main" id="{8B6F61AF-4148-4F11-0245-C5A6ADDD471E}"/>
                </a:ext>
              </a:extLst>
            </p:cNvPr>
            <p:cNvGrpSpPr/>
            <p:nvPr/>
          </p:nvGrpSpPr>
          <p:grpSpPr>
            <a:xfrm>
              <a:off x="-2394365" y="-26740"/>
              <a:ext cx="402139" cy="403941"/>
              <a:chOff x="-37639746" y="-420354"/>
              <a:chExt cx="6321672" cy="6350000"/>
            </a:xfrm>
          </p:grpSpPr>
          <p:sp>
            <p:nvSpPr>
              <p:cNvPr id="16" name="Freeform 6">
                <a:extLst>
                  <a:ext uri="{FF2B5EF4-FFF2-40B4-BE49-F238E27FC236}">
                    <a16:creationId xmlns:a16="http://schemas.microsoft.com/office/drawing/2014/main" id="{4E81B10A-7F5D-C20B-8224-C163919132C8}"/>
                  </a:ext>
                </a:extLst>
              </p:cNvPr>
              <p:cNvSpPr/>
              <p:nvPr/>
            </p:nvSpPr>
            <p:spPr>
              <a:xfrm>
                <a:off x="-37639746" y="-420354"/>
                <a:ext cx="632167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3400"/>
              </a:solidFill>
            </p:spPr>
            <p:txBody>
              <a:bodyPr/>
              <a:lstStyle/>
              <a:p>
                <a:endParaRPr lang="de-DE" sz="1400" dirty="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grpSp>
        <p:sp>
          <p:nvSpPr>
            <p:cNvPr id="14" name="TextBox 7">
              <a:extLst>
                <a:ext uri="{FF2B5EF4-FFF2-40B4-BE49-F238E27FC236}">
                  <a16:creationId xmlns:a16="http://schemas.microsoft.com/office/drawing/2014/main" id="{E05BFC93-DE29-40F6-6D5A-6AB9D49263EC}"/>
                </a:ext>
              </a:extLst>
            </p:cNvPr>
            <p:cNvSpPr txBox="1"/>
            <p:nvPr/>
          </p:nvSpPr>
          <p:spPr>
            <a:xfrm>
              <a:off x="-5537617" y="1439497"/>
              <a:ext cx="3932258" cy="1477327"/>
            </a:xfrm>
            <a:prstGeom prst="rect">
              <a:avLst/>
            </a:prstGeom>
          </p:spPr>
          <p:txBody>
            <a:bodyPr wrap="square" lIns="0" tIns="0" rIns="0" bIns="0" rtlCol="0" anchor="t">
              <a:spAutoFit/>
            </a:bodyPr>
            <a:lstStyle/>
            <a:p>
              <a:r>
                <a:rPr lang="en-US" sz="1200" dirty="0">
                  <a:solidFill>
                    <a:srgbClr val="003400"/>
                  </a:solidFill>
                  <a:latin typeface="Poppins" panose="00000500000000000000" pitchFamily="2" charset="0"/>
                  <a:ea typeface="Cambria"/>
                  <a:cs typeface="Poppins" panose="00000500000000000000" pitchFamily="2" charset="0"/>
                </a:rPr>
                <a:t>WGMM General Assembly &amp; Publication of the </a:t>
              </a:r>
              <a:r>
                <a:rPr lang="en-US" sz="1200" dirty="0">
                  <a:solidFill>
                    <a:srgbClr val="003400"/>
                  </a:solidFill>
                  <a:latin typeface="Poppins" panose="00000500000000000000" pitchFamily="2" charset="0"/>
                  <a:ea typeface="Cambria"/>
                  <a:cs typeface="Poppins" panose="00000500000000000000" pitchFamily="2" charset="0"/>
                  <a:hlinkClick r:id="rId5"/>
                </a:rPr>
                <a:t>Report on 11 Monitoring Options</a:t>
              </a:r>
              <a:endParaRPr lang="en-US" sz="1200" dirty="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sp>
          <p:nvSpPr>
            <p:cNvPr id="15" name="TextBox 8">
              <a:extLst>
                <a:ext uri="{FF2B5EF4-FFF2-40B4-BE49-F238E27FC236}">
                  <a16:creationId xmlns:a16="http://schemas.microsoft.com/office/drawing/2014/main" id="{77CD6C4A-B85D-3F54-D839-57446DD46B3E}"/>
                </a:ext>
              </a:extLst>
            </p:cNvPr>
            <p:cNvSpPr txBox="1"/>
            <p:nvPr/>
          </p:nvSpPr>
          <p:spPr>
            <a:xfrm>
              <a:off x="-5531613" y="610319"/>
              <a:ext cx="3932258" cy="369332"/>
            </a:xfrm>
            <a:prstGeom prst="rect">
              <a:avLst/>
            </a:prstGeom>
          </p:spPr>
          <p:txBody>
            <a:bodyPr wrap="square" lIns="0" tIns="0" rIns="0" bIns="0" rtlCol="0" anchor="t">
              <a:spAutoFit/>
            </a:bodyPr>
            <a:lstStyle/>
            <a:p>
              <a:r>
                <a:rPr lang="de-DE" sz="1200" b="1" dirty="0">
                  <a:solidFill>
                    <a:srgbClr val="003400"/>
                  </a:solidFill>
                  <a:latin typeface="Poppins"/>
                  <a:ea typeface="Cambria"/>
                  <a:cs typeface="Poppins"/>
                </a:rPr>
                <a:t>11</a:t>
              </a:r>
              <a:r>
                <a:rPr lang="de-DE" sz="1200" b="1" dirty="0">
                  <a:solidFill>
                    <a:srgbClr val="003400"/>
                  </a:solidFill>
                  <a:latin typeface="Poppins" panose="00000500000000000000" pitchFamily="2" charset="0"/>
                  <a:ea typeface="Cambria"/>
                  <a:cs typeface="Poppins" panose="00000500000000000000" pitchFamily="2" charset="0"/>
                </a:rPr>
                <a:t>ᵗʰ</a:t>
              </a:r>
              <a:r>
                <a:rPr lang="de-DE" sz="1200" b="1" dirty="0">
                  <a:solidFill>
                    <a:srgbClr val="003400"/>
                  </a:solidFill>
                  <a:latin typeface="Poppins"/>
                  <a:ea typeface="Cambria"/>
                  <a:cs typeface="Poppins"/>
                </a:rPr>
                <a:t> </a:t>
              </a:r>
              <a:r>
                <a:rPr lang="de-DE" sz="1200" b="1" dirty="0" err="1">
                  <a:solidFill>
                    <a:srgbClr val="003400"/>
                  </a:solidFill>
                  <a:latin typeface="Poppins"/>
                  <a:ea typeface="Cambria"/>
                  <a:cs typeface="Poppins"/>
                </a:rPr>
                <a:t>Dec</a:t>
              </a:r>
              <a:r>
                <a:rPr lang="de-DE" sz="1200" b="1" dirty="0">
                  <a:solidFill>
                    <a:srgbClr val="003400"/>
                  </a:solidFill>
                  <a:latin typeface="Poppins"/>
                  <a:ea typeface="Cambria"/>
                  <a:cs typeface="Poppins"/>
                </a:rPr>
                <a:t> 2024</a:t>
              </a:r>
            </a:p>
          </p:txBody>
        </p:sp>
      </p:grpSp>
      <p:grpSp>
        <p:nvGrpSpPr>
          <p:cNvPr id="17" name="Group 9">
            <a:extLst>
              <a:ext uri="{FF2B5EF4-FFF2-40B4-BE49-F238E27FC236}">
                <a16:creationId xmlns:a16="http://schemas.microsoft.com/office/drawing/2014/main" id="{D303A541-15CA-3024-B873-6A9E98757650}"/>
              </a:ext>
            </a:extLst>
          </p:cNvPr>
          <p:cNvGrpSpPr/>
          <p:nvPr/>
        </p:nvGrpSpPr>
        <p:grpSpPr>
          <a:xfrm>
            <a:off x="1666132" y="3599425"/>
            <a:ext cx="3027549" cy="2080925"/>
            <a:chOff x="-4148450" y="-621779"/>
            <a:chExt cx="6055101" cy="3542260"/>
          </a:xfrm>
        </p:grpSpPr>
        <p:sp>
          <p:nvSpPr>
            <p:cNvPr id="18" name="TextBox 12">
              <a:extLst>
                <a:ext uri="{FF2B5EF4-FFF2-40B4-BE49-F238E27FC236}">
                  <a16:creationId xmlns:a16="http://schemas.microsoft.com/office/drawing/2014/main" id="{62AD56E0-D45A-B9D0-0BE4-C2B8396D6891}"/>
                </a:ext>
              </a:extLst>
            </p:cNvPr>
            <p:cNvSpPr txBox="1"/>
            <p:nvPr/>
          </p:nvSpPr>
          <p:spPr>
            <a:xfrm>
              <a:off x="-1665075" y="1034392"/>
              <a:ext cx="3571726" cy="1886089"/>
            </a:xfrm>
            <a:prstGeom prst="rect">
              <a:avLst/>
            </a:prstGeom>
          </p:spPr>
          <p:txBody>
            <a:bodyPr wrap="square" lIns="0" tIns="0" rIns="0" bIns="0" rtlCol="0" anchor="t">
              <a:spAutoFit/>
            </a:bodyPr>
            <a:lstStyle/>
            <a:p>
              <a:r>
                <a:rPr lang="en-US" sz="1200" dirty="0">
                  <a:solidFill>
                    <a:srgbClr val="003400"/>
                  </a:solidFill>
                  <a:latin typeface="Poppins" panose="00000500000000000000" pitchFamily="2" charset="0"/>
                  <a:ea typeface="Cambria"/>
                  <a:cs typeface="Poppins" panose="00000500000000000000" pitchFamily="2" charset="0"/>
                </a:rPr>
                <a:t>Establishment of the Working Group on Monitoring Methodologies in Stuttgart, Germany</a:t>
              </a:r>
            </a:p>
            <a:p>
              <a:pPr marL="285750" indent="-285750">
                <a:buFont typeface="Arial" panose="020B0604020202020204" pitchFamily="34" charset="0"/>
                <a:buChar char="•"/>
              </a:pPr>
              <a:endParaRPr lang="de-DE" sz="1200" dirty="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sp>
          <p:nvSpPr>
            <p:cNvPr id="19" name="TextBox 13">
              <a:extLst>
                <a:ext uri="{FF2B5EF4-FFF2-40B4-BE49-F238E27FC236}">
                  <a16:creationId xmlns:a16="http://schemas.microsoft.com/office/drawing/2014/main" id="{86898804-CFD6-3C35-045F-65F94EB29313}"/>
                </a:ext>
              </a:extLst>
            </p:cNvPr>
            <p:cNvSpPr txBox="1"/>
            <p:nvPr/>
          </p:nvSpPr>
          <p:spPr>
            <a:xfrm>
              <a:off x="-4148450" y="-621779"/>
              <a:ext cx="4257874" cy="628696"/>
            </a:xfrm>
            <a:prstGeom prst="rect">
              <a:avLst/>
            </a:prstGeom>
          </p:spPr>
          <p:txBody>
            <a:bodyPr wrap="square" lIns="0" tIns="0" rIns="0" bIns="0" rtlCol="0" anchor="t">
              <a:spAutoFit/>
            </a:bodyPr>
            <a:lstStyle/>
            <a:p>
              <a:pPr>
                <a:defRPr/>
              </a:pPr>
              <a:r>
                <a:rPr lang="de-DE" sz="1200" b="1" dirty="0">
                  <a:solidFill>
                    <a:srgbClr val="003400"/>
                  </a:solidFill>
                  <a:latin typeface="Poppins" panose="00000500000000000000" pitchFamily="2" charset="0"/>
                  <a:ea typeface="Cambria"/>
                  <a:cs typeface="Poppins" panose="00000500000000000000" pitchFamily="2" charset="0"/>
                </a:rPr>
                <a:t>Jul 2023 </a:t>
              </a:r>
              <a:endParaRPr lang="de-DE" sz="1200" b="1" dirty="0">
                <a:solidFill>
                  <a:srgbClr val="003400"/>
                </a:solidFill>
                <a:latin typeface="Poppins" panose="00000500000000000000" pitchFamily="2" charset="0"/>
                <a:ea typeface="Cambria" panose="02040503050406030204" pitchFamily="18" charset="0"/>
                <a:cs typeface="Poppins" panose="00000500000000000000" pitchFamily="2" charset="0"/>
              </a:endParaRPr>
            </a:p>
            <a:p>
              <a:pPr>
                <a:defRPr/>
              </a:pPr>
              <a:endParaRPr lang="de-DE" sz="1200" b="1" dirty="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grpSp>
      <p:grpSp>
        <p:nvGrpSpPr>
          <p:cNvPr id="20" name="Group 19">
            <a:extLst>
              <a:ext uri="{FF2B5EF4-FFF2-40B4-BE49-F238E27FC236}">
                <a16:creationId xmlns:a16="http://schemas.microsoft.com/office/drawing/2014/main" id="{64604825-78CA-6CD2-AD39-7959CB0F9883}"/>
              </a:ext>
            </a:extLst>
          </p:cNvPr>
          <p:cNvGrpSpPr/>
          <p:nvPr/>
        </p:nvGrpSpPr>
        <p:grpSpPr>
          <a:xfrm>
            <a:off x="0" y="3920638"/>
            <a:ext cx="2034841" cy="2094088"/>
            <a:chOff x="-2130225" y="-2585336"/>
            <a:chExt cx="4069683" cy="4188169"/>
          </a:xfrm>
        </p:grpSpPr>
        <p:grpSp>
          <p:nvGrpSpPr>
            <p:cNvPr id="21" name="Group 20">
              <a:extLst>
                <a:ext uri="{FF2B5EF4-FFF2-40B4-BE49-F238E27FC236}">
                  <a16:creationId xmlns:a16="http://schemas.microsoft.com/office/drawing/2014/main" id="{2E202498-7EEB-6FDF-F393-D130CD13C415}"/>
                </a:ext>
              </a:extLst>
            </p:cNvPr>
            <p:cNvGrpSpPr/>
            <p:nvPr/>
          </p:nvGrpSpPr>
          <p:grpSpPr>
            <a:xfrm>
              <a:off x="-2130225" y="-2585336"/>
              <a:ext cx="402139" cy="403941"/>
              <a:chOff x="-33487391" y="-40641780"/>
              <a:chExt cx="6321672" cy="6350000"/>
            </a:xfrm>
          </p:grpSpPr>
          <p:sp>
            <p:nvSpPr>
              <p:cNvPr id="24" name="Freeform 21">
                <a:extLst>
                  <a:ext uri="{FF2B5EF4-FFF2-40B4-BE49-F238E27FC236}">
                    <a16:creationId xmlns:a16="http://schemas.microsoft.com/office/drawing/2014/main" id="{E1937387-A045-6DA8-BC72-364F2421D8BB}"/>
                  </a:ext>
                </a:extLst>
              </p:cNvPr>
              <p:cNvSpPr/>
              <p:nvPr/>
            </p:nvSpPr>
            <p:spPr>
              <a:xfrm>
                <a:off x="-33487391" y="-40641780"/>
                <a:ext cx="632167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3400"/>
              </a:solidFill>
            </p:spPr>
            <p:txBody>
              <a:bodyPr/>
              <a:lstStyle/>
              <a:p>
                <a:endParaRPr lang="de-DE" sz="1400" dirty="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grpSp>
        <p:sp>
          <p:nvSpPr>
            <p:cNvPr id="22" name="TextBox 22">
              <a:extLst>
                <a:ext uri="{FF2B5EF4-FFF2-40B4-BE49-F238E27FC236}">
                  <a16:creationId xmlns:a16="http://schemas.microsoft.com/office/drawing/2014/main" id="{88D63B68-205E-3C3F-A90C-5B3BD52A1F0C}"/>
                </a:ext>
              </a:extLst>
            </p:cNvPr>
            <p:cNvSpPr txBox="1"/>
            <p:nvPr/>
          </p:nvSpPr>
          <p:spPr>
            <a:xfrm>
              <a:off x="-1986349" y="-1351818"/>
              <a:ext cx="3925807" cy="2954651"/>
            </a:xfrm>
            <a:prstGeom prst="rect">
              <a:avLst/>
            </a:prstGeom>
          </p:spPr>
          <p:txBody>
            <a:bodyPr wrap="square" lIns="0" tIns="0" rIns="0" bIns="0" rtlCol="0" anchor="t">
              <a:spAutoFit/>
            </a:bodyPr>
            <a:lstStyle/>
            <a:p>
              <a:r>
                <a:rPr lang="en-US" sz="1200" dirty="0">
                  <a:solidFill>
                    <a:srgbClr val="003400"/>
                  </a:solidFill>
                  <a:latin typeface="Poppins" panose="00000500000000000000" pitchFamily="2" charset="0"/>
                  <a:ea typeface="Cambria"/>
                  <a:cs typeface="Poppins" panose="00000500000000000000" pitchFamily="2" charset="0"/>
                </a:rPr>
                <a:t>Compromise on CO₂ Emission Standards for Cars and Light-Duty Vehicles, which includes a new class for vehicles that are exclusively supplied with CO₂ neutral fuels</a:t>
              </a:r>
              <a:endParaRPr lang="en-US" sz="1200" dirty="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sp>
          <p:nvSpPr>
            <p:cNvPr id="23" name="TextBox 23">
              <a:extLst>
                <a:ext uri="{FF2B5EF4-FFF2-40B4-BE49-F238E27FC236}">
                  <a16:creationId xmlns:a16="http://schemas.microsoft.com/office/drawing/2014/main" id="{88DF72B9-B0A6-4B3C-B731-ADB9EB952DED}"/>
                </a:ext>
              </a:extLst>
            </p:cNvPr>
            <p:cNvSpPr txBox="1"/>
            <p:nvPr/>
          </p:nvSpPr>
          <p:spPr>
            <a:xfrm>
              <a:off x="-2082097" y="-2080511"/>
              <a:ext cx="3795099" cy="430887"/>
            </a:xfrm>
            <a:prstGeom prst="rect">
              <a:avLst/>
            </a:prstGeom>
          </p:spPr>
          <p:txBody>
            <a:bodyPr lIns="0" tIns="0" rIns="0" bIns="0" rtlCol="0" anchor="t">
              <a:spAutoFit/>
            </a:bodyPr>
            <a:lstStyle/>
            <a:p>
              <a:pPr>
                <a:lnSpc>
                  <a:spcPts val="1760"/>
                </a:lnSpc>
                <a:spcBef>
                  <a:spcPct val="0"/>
                </a:spcBef>
                <a:defRPr/>
              </a:pPr>
              <a:r>
                <a:rPr lang="de-DE" sz="1200" b="1" dirty="0">
                  <a:solidFill>
                    <a:srgbClr val="003400"/>
                  </a:solidFill>
                  <a:latin typeface="Poppins" panose="00000500000000000000" pitchFamily="2" charset="0"/>
                  <a:ea typeface="Cambria" panose="02040503050406030204" pitchFamily="18" charset="0"/>
                  <a:cs typeface="Poppins" panose="00000500000000000000" pitchFamily="2" charset="0"/>
                </a:rPr>
                <a:t>Mar 2023</a:t>
              </a:r>
            </a:p>
          </p:txBody>
        </p:sp>
      </p:grpSp>
      <p:grpSp>
        <p:nvGrpSpPr>
          <p:cNvPr id="25" name="Group 24">
            <a:extLst>
              <a:ext uri="{FF2B5EF4-FFF2-40B4-BE49-F238E27FC236}">
                <a16:creationId xmlns:a16="http://schemas.microsoft.com/office/drawing/2014/main" id="{7C37E8EC-318B-60CE-FE39-90EB76770ABD}"/>
              </a:ext>
            </a:extLst>
          </p:cNvPr>
          <p:cNvGrpSpPr/>
          <p:nvPr/>
        </p:nvGrpSpPr>
        <p:grpSpPr>
          <a:xfrm>
            <a:off x="1656924" y="2441898"/>
            <a:ext cx="5178551" cy="1974204"/>
            <a:chOff x="-8849520" y="-2966530"/>
            <a:chExt cx="11084366" cy="3948400"/>
          </a:xfrm>
        </p:grpSpPr>
        <p:grpSp>
          <p:nvGrpSpPr>
            <p:cNvPr id="26" name="Group 25">
              <a:extLst>
                <a:ext uri="{FF2B5EF4-FFF2-40B4-BE49-F238E27FC236}">
                  <a16:creationId xmlns:a16="http://schemas.microsoft.com/office/drawing/2014/main" id="{AA394A12-0C1E-D093-250B-AD186346422C}"/>
                </a:ext>
              </a:extLst>
            </p:cNvPr>
            <p:cNvGrpSpPr/>
            <p:nvPr/>
          </p:nvGrpSpPr>
          <p:grpSpPr>
            <a:xfrm>
              <a:off x="-8849520" y="-34288"/>
              <a:ext cx="10396253" cy="424271"/>
              <a:chOff x="-139115408" y="-539010"/>
              <a:chExt cx="163430186" cy="6669589"/>
            </a:xfrm>
          </p:grpSpPr>
          <p:sp>
            <p:nvSpPr>
              <p:cNvPr id="31" name="Freeform 26">
                <a:extLst>
                  <a:ext uri="{FF2B5EF4-FFF2-40B4-BE49-F238E27FC236}">
                    <a16:creationId xmlns:a16="http://schemas.microsoft.com/office/drawing/2014/main" id="{DB30460A-19AF-8499-F677-0FD4A82A1222}"/>
                  </a:ext>
                </a:extLst>
              </p:cNvPr>
              <p:cNvSpPr/>
              <p:nvPr/>
            </p:nvSpPr>
            <p:spPr>
              <a:xfrm>
                <a:off x="-97835033" y="-370051"/>
                <a:ext cx="6321670"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3400"/>
              </a:solidFill>
            </p:spPr>
            <p:txBody>
              <a:bodyPr/>
              <a:lstStyle/>
              <a:p>
                <a:endParaRPr lang="de-DE" sz="1400" dirty="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sp>
            <p:nvSpPr>
              <p:cNvPr id="32" name="Freeform 26">
                <a:extLst>
                  <a:ext uri="{FF2B5EF4-FFF2-40B4-BE49-F238E27FC236}">
                    <a16:creationId xmlns:a16="http://schemas.microsoft.com/office/drawing/2014/main" id="{8B5A0D92-2193-8807-B77F-DEECD425AE2B}"/>
                  </a:ext>
                </a:extLst>
              </p:cNvPr>
              <p:cNvSpPr/>
              <p:nvPr/>
            </p:nvSpPr>
            <p:spPr>
              <a:xfrm>
                <a:off x="17993076" y="-539010"/>
                <a:ext cx="632170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3400"/>
              </a:solidFill>
            </p:spPr>
            <p:txBody>
              <a:bodyPr/>
              <a:lstStyle/>
              <a:p>
                <a:endParaRPr lang="de-DE" sz="1400" dirty="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sp>
            <p:nvSpPr>
              <p:cNvPr id="33" name="Freeform 26">
                <a:extLst>
                  <a:ext uri="{FF2B5EF4-FFF2-40B4-BE49-F238E27FC236}">
                    <a16:creationId xmlns:a16="http://schemas.microsoft.com/office/drawing/2014/main" id="{D15D4926-3EB9-D80F-E518-8EF195B9E749}"/>
                  </a:ext>
                </a:extLst>
              </p:cNvPr>
              <p:cNvSpPr/>
              <p:nvPr/>
            </p:nvSpPr>
            <p:spPr>
              <a:xfrm>
                <a:off x="-28689552" y="-219421"/>
                <a:ext cx="6765550"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3400"/>
              </a:solidFill>
            </p:spPr>
            <p:txBody>
              <a:bodyPr/>
              <a:lstStyle/>
              <a:p>
                <a:endParaRPr lang="de-DE" sz="1400" dirty="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sp>
            <p:nvSpPr>
              <p:cNvPr id="34" name="Freeform 26">
                <a:extLst>
                  <a:ext uri="{FF2B5EF4-FFF2-40B4-BE49-F238E27FC236}">
                    <a16:creationId xmlns:a16="http://schemas.microsoft.com/office/drawing/2014/main" id="{1F0229BF-D8DA-2264-3156-6260EE296123}"/>
                  </a:ext>
                </a:extLst>
              </p:cNvPr>
              <p:cNvSpPr/>
              <p:nvPr/>
            </p:nvSpPr>
            <p:spPr>
              <a:xfrm>
                <a:off x="-139115408" y="-539010"/>
                <a:ext cx="6321670"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3400"/>
              </a:solidFill>
            </p:spPr>
            <p:txBody>
              <a:bodyPr/>
              <a:lstStyle/>
              <a:p>
                <a:endParaRPr lang="de-DE" sz="1400" dirty="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grpSp>
        <p:sp>
          <p:nvSpPr>
            <p:cNvPr id="27" name="TextBox 27">
              <a:extLst>
                <a:ext uri="{FF2B5EF4-FFF2-40B4-BE49-F238E27FC236}">
                  <a16:creationId xmlns:a16="http://schemas.microsoft.com/office/drawing/2014/main" id="{A21CF383-DCF3-7E57-AE2B-202593C10080}"/>
                </a:ext>
              </a:extLst>
            </p:cNvPr>
            <p:cNvSpPr txBox="1"/>
            <p:nvPr/>
          </p:nvSpPr>
          <p:spPr>
            <a:xfrm>
              <a:off x="-8849520" y="-2091464"/>
              <a:ext cx="3795101" cy="1107994"/>
            </a:xfrm>
            <a:prstGeom prst="rect">
              <a:avLst/>
            </a:prstGeom>
          </p:spPr>
          <p:txBody>
            <a:bodyPr lIns="0" tIns="0" rIns="0" bIns="0" rtlCol="0" anchor="t">
              <a:spAutoFit/>
            </a:bodyPr>
            <a:lstStyle/>
            <a:p>
              <a:pPr>
                <a:defRPr/>
              </a:pPr>
              <a:r>
                <a:rPr lang="en-US" sz="1200" dirty="0">
                  <a:solidFill>
                    <a:srgbClr val="003400"/>
                  </a:solidFill>
                  <a:latin typeface="Poppins" panose="00000500000000000000" pitchFamily="2" charset="0"/>
                  <a:ea typeface="Cambria"/>
                  <a:cs typeface="Poppins" panose="00000500000000000000" pitchFamily="2" charset="0"/>
                </a:rPr>
                <a:t>First proposal from the Commission on the new vehicle class</a:t>
              </a:r>
              <a:endParaRPr lang="de-DE" sz="1200" dirty="0">
                <a:solidFill>
                  <a:srgbClr val="003400"/>
                </a:solidFill>
                <a:latin typeface="Poppins" panose="00000500000000000000" pitchFamily="2" charset="0"/>
                <a:ea typeface="Cambria"/>
                <a:cs typeface="Poppins" panose="00000500000000000000" pitchFamily="2" charset="0"/>
              </a:endParaRPr>
            </a:p>
          </p:txBody>
        </p:sp>
        <p:sp>
          <p:nvSpPr>
            <p:cNvPr id="28" name="TextBox 28">
              <a:extLst>
                <a:ext uri="{FF2B5EF4-FFF2-40B4-BE49-F238E27FC236}">
                  <a16:creationId xmlns:a16="http://schemas.microsoft.com/office/drawing/2014/main" id="{E0DFA071-2669-0D95-4E52-67A19F0676CC}"/>
                </a:ext>
              </a:extLst>
            </p:cNvPr>
            <p:cNvSpPr txBox="1"/>
            <p:nvPr/>
          </p:nvSpPr>
          <p:spPr>
            <a:xfrm>
              <a:off x="-6223560" y="553933"/>
              <a:ext cx="3795101" cy="427937"/>
            </a:xfrm>
            <a:prstGeom prst="rect">
              <a:avLst/>
            </a:prstGeom>
          </p:spPr>
          <p:txBody>
            <a:bodyPr lIns="0" tIns="0" rIns="0" bIns="0" rtlCol="0" anchor="t">
              <a:spAutoFit/>
            </a:bodyPr>
            <a:lstStyle/>
            <a:p>
              <a:pPr>
                <a:lnSpc>
                  <a:spcPts val="1760"/>
                </a:lnSpc>
                <a:spcBef>
                  <a:spcPct val="0"/>
                </a:spcBef>
              </a:pPr>
              <a:r>
                <a:rPr lang="de-DE" sz="1200" b="1" dirty="0">
                  <a:solidFill>
                    <a:srgbClr val="003400"/>
                  </a:solidFill>
                  <a:latin typeface="Poppins" panose="00000500000000000000" pitchFamily="2" charset="0"/>
                  <a:ea typeface="Cambria"/>
                  <a:cs typeface="Poppins" panose="00000500000000000000" pitchFamily="2" charset="0"/>
                </a:rPr>
                <a:t>20ᵗʰ Sep 2023</a:t>
              </a:r>
            </a:p>
          </p:txBody>
        </p:sp>
        <p:sp>
          <p:nvSpPr>
            <p:cNvPr id="29" name="TextBox 27">
              <a:extLst>
                <a:ext uri="{FF2B5EF4-FFF2-40B4-BE49-F238E27FC236}">
                  <a16:creationId xmlns:a16="http://schemas.microsoft.com/office/drawing/2014/main" id="{34126EBB-FD1A-2A1C-9980-1B569852640B}"/>
                </a:ext>
              </a:extLst>
            </p:cNvPr>
            <p:cNvSpPr txBox="1"/>
            <p:nvPr/>
          </p:nvSpPr>
          <p:spPr>
            <a:xfrm>
              <a:off x="-1842752" y="-2966530"/>
              <a:ext cx="4077598" cy="2215988"/>
            </a:xfrm>
            <a:prstGeom prst="rect">
              <a:avLst/>
            </a:prstGeom>
          </p:spPr>
          <p:txBody>
            <a:bodyPr wrap="square" lIns="0" tIns="0" rIns="0" bIns="0" rtlCol="0" anchor="t">
              <a:spAutoFit/>
            </a:bodyPr>
            <a:lstStyle/>
            <a:p>
              <a:pPr>
                <a:defRPr/>
              </a:pPr>
              <a:r>
                <a:rPr lang="en-US" sz="1200" dirty="0">
                  <a:solidFill>
                    <a:srgbClr val="003400"/>
                  </a:solidFill>
                  <a:latin typeface="Poppins" panose="00000500000000000000" pitchFamily="2" charset="0"/>
                  <a:ea typeface="Cambria"/>
                  <a:cs typeface="Poppins" panose="00000500000000000000" pitchFamily="2" charset="0"/>
                </a:rPr>
                <a:t>Agreement on CO₂ Emission Standards for Heavy-Duty Vehicles, which include a vehicle class for all CO₂ neutral fuels – including biofuels</a:t>
              </a:r>
              <a:endParaRPr lang="de-DE" sz="1200" dirty="0" err="1">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sp>
          <p:nvSpPr>
            <p:cNvPr id="30" name="TextBox 28">
              <a:extLst>
                <a:ext uri="{FF2B5EF4-FFF2-40B4-BE49-F238E27FC236}">
                  <a16:creationId xmlns:a16="http://schemas.microsoft.com/office/drawing/2014/main" id="{052FE94F-4C7C-6663-8813-29FA7C2B4D36}"/>
                </a:ext>
              </a:extLst>
            </p:cNvPr>
            <p:cNvSpPr txBox="1"/>
            <p:nvPr/>
          </p:nvSpPr>
          <p:spPr>
            <a:xfrm>
              <a:off x="-1832030" y="-660417"/>
              <a:ext cx="3795101" cy="432425"/>
            </a:xfrm>
            <a:prstGeom prst="rect">
              <a:avLst/>
            </a:prstGeom>
          </p:spPr>
          <p:txBody>
            <a:bodyPr lIns="0" tIns="0" rIns="0" bIns="0" rtlCol="0" anchor="t">
              <a:spAutoFit/>
            </a:bodyPr>
            <a:lstStyle/>
            <a:p>
              <a:pPr>
                <a:lnSpc>
                  <a:spcPts val="1760"/>
                </a:lnSpc>
                <a:spcBef>
                  <a:spcPct val="0"/>
                </a:spcBef>
              </a:pPr>
              <a:r>
                <a:rPr lang="de-DE" sz="1200" b="1" dirty="0">
                  <a:solidFill>
                    <a:srgbClr val="003400"/>
                  </a:solidFill>
                  <a:latin typeface="Poppins" panose="00000500000000000000" pitchFamily="2" charset="0"/>
                  <a:ea typeface="Cambria" panose="02040503050406030204" pitchFamily="18" charset="0"/>
                  <a:cs typeface="Poppins" panose="00000500000000000000" pitchFamily="2" charset="0"/>
                </a:rPr>
                <a:t>Feb 2024</a:t>
              </a:r>
            </a:p>
          </p:txBody>
        </p:sp>
      </p:grpSp>
      <p:grpSp>
        <p:nvGrpSpPr>
          <p:cNvPr id="35" name="Group 20">
            <a:extLst>
              <a:ext uri="{FF2B5EF4-FFF2-40B4-BE49-F238E27FC236}">
                <a16:creationId xmlns:a16="http://schemas.microsoft.com/office/drawing/2014/main" id="{76D87274-8F2B-3607-B39D-D8CA285AE7D6}"/>
              </a:ext>
            </a:extLst>
          </p:cNvPr>
          <p:cNvGrpSpPr/>
          <p:nvPr/>
        </p:nvGrpSpPr>
        <p:grpSpPr>
          <a:xfrm>
            <a:off x="9363084" y="3912856"/>
            <a:ext cx="201069" cy="201971"/>
            <a:chOff x="-57587427" y="-2601169"/>
            <a:chExt cx="6321672" cy="6350000"/>
          </a:xfrm>
          <a:solidFill>
            <a:srgbClr val="003400"/>
          </a:solidFill>
        </p:grpSpPr>
        <p:sp>
          <p:nvSpPr>
            <p:cNvPr id="36" name="Freeform 21">
              <a:extLst>
                <a:ext uri="{FF2B5EF4-FFF2-40B4-BE49-F238E27FC236}">
                  <a16:creationId xmlns:a16="http://schemas.microsoft.com/office/drawing/2014/main" id="{C7828769-BA7F-8F32-32A3-0E7441340DA9}"/>
                </a:ext>
              </a:extLst>
            </p:cNvPr>
            <p:cNvSpPr/>
            <p:nvPr/>
          </p:nvSpPr>
          <p:spPr>
            <a:xfrm>
              <a:off x="-57587427" y="-2601169"/>
              <a:ext cx="6321672"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de-DE" sz="1400" dirty="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grpSp>
      <p:grpSp>
        <p:nvGrpSpPr>
          <p:cNvPr id="37" name="Group 4">
            <a:extLst>
              <a:ext uri="{FF2B5EF4-FFF2-40B4-BE49-F238E27FC236}">
                <a16:creationId xmlns:a16="http://schemas.microsoft.com/office/drawing/2014/main" id="{0F4CE428-8047-FE2F-ED15-58425EC9A61D}"/>
              </a:ext>
            </a:extLst>
          </p:cNvPr>
          <p:cNvGrpSpPr/>
          <p:nvPr/>
        </p:nvGrpSpPr>
        <p:grpSpPr>
          <a:xfrm>
            <a:off x="9228663" y="3918190"/>
            <a:ext cx="2128247" cy="1957326"/>
            <a:chOff x="-11445497" y="-4414855"/>
            <a:chExt cx="6716958" cy="3914649"/>
          </a:xfrm>
        </p:grpSpPr>
        <p:grpSp>
          <p:nvGrpSpPr>
            <p:cNvPr id="38" name="Group 5">
              <a:extLst>
                <a:ext uri="{FF2B5EF4-FFF2-40B4-BE49-F238E27FC236}">
                  <a16:creationId xmlns:a16="http://schemas.microsoft.com/office/drawing/2014/main" id="{6F71EC7F-7A01-9DA6-764E-6ADE23B42CAC}"/>
                </a:ext>
              </a:extLst>
            </p:cNvPr>
            <p:cNvGrpSpPr/>
            <p:nvPr/>
          </p:nvGrpSpPr>
          <p:grpSpPr>
            <a:xfrm>
              <a:off x="-7146324" y="-4414855"/>
              <a:ext cx="634593" cy="403941"/>
              <a:chOff x="-112341081" y="-69402040"/>
              <a:chExt cx="9975874" cy="6350000"/>
            </a:xfrm>
          </p:grpSpPr>
          <p:sp>
            <p:nvSpPr>
              <p:cNvPr id="41" name="Freeform 6">
                <a:extLst>
                  <a:ext uri="{FF2B5EF4-FFF2-40B4-BE49-F238E27FC236}">
                    <a16:creationId xmlns:a16="http://schemas.microsoft.com/office/drawing/2014/main" id="{F1772C89-C567-FC75-D574-96F5CF571944}"/>
                  </a:ext>
                </a:extLst>
              </p:cNvPr>
              <p:cNvSpPr/>
              <p:nvPr/>
            </p:nvSpPr>
            <p:spPr>
              <a:xfrm>
                <a:off x="-112341081" y="-69402040"/>
                <a:ext cx="997587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3400"/>
              </a:solidFill>
            </p:spPr>
            <p:txBody>
              <a:bodyPr/>
              <a:lstStyle/>
              <a:p>
                <a:endParaRPr lang="de-DE" sz="1400" dirty="0">
                  <a:solidFill>
                    <a:srgbClr val="003400"/>
                  </a:solidFill>
                  <a:latin typeface="Poppins" panose="00000500000000000000" pitchFamily="2" charset="0"/>
                  <a:ea typeface="Cambria" panose="02040503050406030204" pitchFamily="18" charset="0"/>
                  <a:cs typeface="Poppins" panose="00000500000000000000" pitchFamily="2" charset="0"/>
                </a:endParaRPr>
              </a:p>
            </p:txBody>
          </p:sp>
        </p:grpSp>
        <p:sp>
          <p:nvSpPr>
            <p:cNvPr id="39" name="TextBox 7">
              <a:extLst>
                <a:ext uri="{FF2B5EF4-FFF2-40B4-BE49-F238E27FC236}">
                  <a16:creationId xmlns:a16="http://schemas.microsoft.com/office/drawing/2014/main" id="{94548003-678F-DF0E-DB96-055F423F3CA2}"/>
                </a:ext>
              </a:extLst>
            </p:cNvPr>
            <p:cNvSpPr txBox="1"/>
            <p:nvPr/>
          </p:nvSpPr>
          <p:spPr>
            <a:xfrm>
              <a:off x="-11445497" y="-3085528"/>
              <a:ext cx="6716958" cy="2585322"/>
            </a:xfrm>
            <a:prstGeom prst="rect">
              <a:avLst/>
            </a:prstGeom>
          </p:spPr>
          <p:txBody>
            <a:bodyPr wrap="square" lIns="0" tIns="0" rIns="0" bIns="0" rtlCol="0" anchor="t">
              <a:spAutoFit/>
            </a:bodyPr>
            <a:lstStyle/>
            <a:p>
              <a:pPr marL="171450" indent="-171450">
                <a:buFont typeface="Calibri"/>
                <a:buChar char="-"/>
              </a:pPr>
              <a:r>
                <a:rPr lang="en-US" sz="1200" dirty="0">
                  <a:solidFill>
                    <a:srgbClr val="003400"/>
                  </a:solidFill>
                  <a:latin typeface="Poppins"/>
                  <a:ea typeface="Cambria"/>
                  <a:cs typeface="Poppins"/>
                </a:rPr>
                <a:t>Review of the CO₂  emission standards for Light-Duty Vehicles</a:t>
              </a:r>
            </a:p>
            <a:p>
              <a:pPr marL="171450" indent="-171450">
                <a:buFont typeface="Calibri"/>
                <a:buChar char="-"/>
              </a:pPr>
              <a:r>
                <a:rPr lang="en-US" sz="1200" dirty="0">
                  <a:solidFill>
                    <a:srgbClr val="003400"/>
                  </a:solidFill>
                  <a:latin typeface="Poppins"/>
                  <a:ea typeface="Cambria"/>
                  <a:cs typeface="Poppins"/>
                </a:rPr>
                <a:t>Delegated Act on EURO 7 for a new vehicle class</a:t>
              </a:r>
              <a:endParaRPr lang="en-US" sz="1200" dirty="0">
                <a:solidFill>
                  <a:srgbClr val="003400"/>
                </a:solidFill>
                <a:latin typeface="Poppins" panose="00000500000000000000" pitchFamily="2" charset="0"/>
                <a:ea typeface="Cambria"/>
                <a:cs typeface="Poppins" panose="00000500000000000000" pitchFamily="2" charset="0"/>
              </a:endParaRPr>
            </a:p>
            <a:p>
              <a:pPr marL="171450" indent="-171450">
                <a:buFont typeface="Calibri"/>
                <a:buChar char="-"/>
              </a:pPr>
              <a:r>
                <a:rPr lang="en-US" sz="1200" dirty="0" err="1">
                  <a:solidFill>
                    <a:srgbClr val="003400"/>
                  </a:solidFill>
                  <a:latin typeface="Poppins"/>
                  <a:ea typeface="Cambria"/>
                  <a:cs typeface="Poppins"/>
                </a:rPr>
                <a:t>Impl</a:t>
              </a:r>
              <a:r>
                <a:rPr lang="en-US" sz="1200" dirty="0">
                  <a:solidFill>
                    <a:srgbClr val="003400"/>
                  </a:solidFill>
                  <a:latin typeface="Poppins"/>
                  <a:ea typeface="Cambria"/>
                  <a:cs typeface="Poppins"/>
                </a:rPr>
                <a:t>. Act for type approval</a:t>
              </a:r>
            </a:p>
          </p:txBody>
        </p:sp>
        <p:sp>
          <p:nvSpPr>
            <p:cNvPr id="40" name="TextBox 8">
              <a:extLst>
                <a:ext uri="{FF2B5EF4-FFF2-40B4-BE49-F238E27FC236}">
                  <a16:creationId xmlns:a16="http://schemas.microsoft.com/office/drawing/2014/main" id="{914BF7BC-698A-84D6-F9E1-589ACA47A4FC}"/>
                </a:ext>
              </a:extLst>
            </p:cNvPr>
            <p:cNvSpPr txBox="1"/>
            <p:nvPr/>
          </p:nvSpPr>
          <p:spPr>
            <a:xfrm>
              <a:off x="-11021251" y="-3725861"/>
              <a:ext cx="4935523" cy="369332"/>
            </a:xfrm>
            <a:prstGeom prst="rect">
              <a:avLst/>
            </a:prstGeom>
          </p:spPr>
          <p:txBody>
            <a:bodyPr wrap="square" lIns="0" tIns="0" rIns="0" bIns="0" rtlCol="0" anchor="t">
              <a:spAutoFit/>
            </a:bodyPr>
            <a:lstStyle/>
            <a:p>
              <a:r>
                <a:rPr lang="de-DE" sz="1200" b="1" dirty="0">
                  <a:solidFill>
                    <a:srgbClr val="003400"/>
                  </a:solidFill>
                  <a:latin typeface="Poppins"/>
                  <a:ea typeface="Cambria"/>
                  <a:cs typeface="Poppins"/>
                </a:rPr>
                <a:t>2026 (</a:t>
              </a:r>
              <a:r>
                <a:rPr lang="de-DE" sz="1200" b="1" dirty="0" err="1">
                  <a:solidFill>
                    <a:srgbClr val="003400"/>
                  </a:solidFill>
                  <a:latin typeface="Poppins"/>
                  <a:ea typeface="Cambria"/>
                  <a:cs typeface="Poppins"/>
                </a:rPr>
                <a:t>expected</a:t>
              </a:r>
              <a:r>
                <a:rPr lang="de-DE" sz="1200" b="1" dirty="0">
                  <a:solidFill>
                    <a:srgbClr val="003400"/>
                  </a:solidFill>
                  <a:latin typeface="Poppins"/>
                  <a:ea typeface="Cambria"/>
                  <a:cs typeface="Poppins"/>
                </a:rPr>
                <a:t>)</a:t>
              </a:r>
            </a:p>
          </p:txBody>
        </p:sp>
      </p:grpSp>
      <p:grpSp>
        <p:nvGrpSpPr>
          <p:cNvPr id="42" name="Group 4">
            <a:extLst>
              <a:ext uri="{FF2B5EF4-FFF2-40B4-BE49-F238E27FC236}">
                <a16:creationId xmlns:a16="http://schemas.microsoft.com/office/drawing/2014/main" id="{C7780CE5-591E-59DC-BA30-43720070D153}"/>
              </a:ext>
            </a:extLst>
          </p:cNvPr>
          <p:cNvGrpSpPr/>
          <p:nvPr/>
        </p:nvGrpSpPr>
        <p:grpSpPr>
          <a:xfrm>
            <a:off x="7934258" y="2479360"/>
            <a:ext cx="1461489" cy="1318472"/>
            <a:chOff x="-11569450" y="-370223"/>
            <a:chExt cx="4612621" cy="2636939"/>
          </a:xfrm>
        </p:grpSpPr>
        <p:sp>
          <p:nvSpPr>
            <p:cNvPr id="43" name="TextBox 7">
              <a:extLst>
                <a:ext uri="{FF2B5EF4-FFF2-40B4-BE49-F238E27FC236}">
                  <a16:creationId xmlns:a16="http://schemas.microsoft.com/office/drawing/2014/main" id="{3DF007D6-9E6D-1BC9-CD7D-CBF7BE731AD2}"/>
                </a:ext>
              </a:extLst>
            </p:cNvPr>
            <p:cNvSpPr txBox="1"/>
            <p:nvPr/>
          </p:nvSpPr>
          <p:spPr>
            <a:xfrm>
              <a:off x="-11569450" y="-370223"/>
              <a:ext cx="4612621" cy="1477325"/>
            </a:xfrm>
            <a:prstGeom prst="rect">
              <a:avLst/>
            </a:prstGeom>
          </p:spPr>
          <p:txBody>
            <a:bodyPr wrap="square" lIns="0" tIns="0" rIns="0" bIns="0" rtlCol="0" anchor="t">
              <a:spAutoFit/>
            </a:bodyPr>
            <a:lstStyle/>
            <a:p>
              <a:r>
                <a:rPr lang="en-US" sz="1200" dirty="0">
                  <a:solidFill>
                    <a:srgbClr val="003400"/>
                  </a:solidFill>
                  <a:latin typeface="Poppins"/>
                  <a:ea typeface="Cambria"/>
                  <a:cs typeface="Poppins"/>
                </a:rPr>
                <a:t>Presentation of the Automotive Package by the Commission</a:t>
              </a:r>
              <a:endParaRPr lang="en-US" sz="1200" dirty="0">
                <a:solidFill>
                  <a:srgbClr val="003400"/>
                </a:solidFill>
                <a:latin typeface="Poppins" panose="00000500000000000000" pitchFamily="2" charset="0"/>
                <a:ea typeface="Cambria"/>
                <a:cs typeface="Poppins" panose="00000500000000000000" pitchFamily="2" charset="0"/>
              </a:endParaRPr>
            </a:p>
          </p:txBody>
        </p:sp>
        <p:sp>
          <p:nvSpPr>
            <p:cNvPr id="44" name="TextBox 8">
              <a:extLst>
                <a:ext uri="{FF2B5EF4-FFF2-40B4-BE49-F238E27FC236}">
                  <a16:creationId xmlns:a16="http://schemas.microsoft.com/office/drawing/2014/main" id="{E5968FFD-A302-C433-4F20-8E806283408B}"/>
                </a:ext>
              </a:extLst>
            </p:cNvPr>
            <p:cNvSpPr txBox="1"/>
            <p:nvPr/>
          </p:nvSpPr>
          <p:spPr>
            <a:xfrm>
              <a:off x="-11569450" y="1897385"/>
              <a:ext cx="3932258" cy="369331"/>
            </a:xfrm>
            <a:prstGeom prst="rect">
              <a:avLst/>
            </a:prstGeom>
          </p:spPr>
          <p:txBody>
            <a:bodyPr wrap="square" lIns="0" tIns="0" rIns="0" bIns="0" rtlCol="0" anchor="t">
              <a:spAutoFit/>
            </a:bodyPr>
            <a:lstStyle/>
            <a:p>
              <a:r>
                <a:rPr lang="de-DE" sz="1200" b="1" dirty="0">
                  <a:solidFill>
                    <a:srgbClr val="003400"/>
                  </a:solidFill>
                  <a:latin typeface="Poppins"/>
                  <a:ea typeface="Cambria"/>
                  <a:cs typeface="Poppins"/>
                </a:rPr>
                <a:t>16 Dec 2025</a:t>
              </a:r>
            </a:p>
          </p:txBody>
        </p:sp>
      </p:grpSp>
      <p:grpSp>
        <p:nvGrpSpPr>
          <p:cNvPr id="45" name="Group 4">
            <a:extLst>
              <a:ext uri="{FF2B5EF4-FFF2-40B4-BE49-F238E27FC236}">
                <a16:creationId xmlns:a16="http://schemas.microsoft.com/office/drawing/2014/main" id="{881C3A64-9A87-5BBC-FF81-59AFD62F5C66}"/>
              </a:ext>
            </a:extLst>
          </p:cNvPr>
          <p:cNvGrpSpPr/>
          <p:nvPr/>
        </p:nvGrpSpPr>
        <p:grpSpPr>
          <a:xfrm>
            <a:off x="10688054" y="2664321"/>
            <a:ext cx="1461489" cy="1172899"/>
            <a:chOff x="-11798764" y="-3048811"/>
            <a:chExt cx="4612622" cy="2345791"/>
          </a:xfrm>
        </p:grpSpPr>
        <p:sp>
          <p:nvSpPr>
            <p:cNvPr id="46" name="TextBox 7">
              <a:extLst>
                <a:ext uri="{FF2B5EF4-FFF2-40B4-BE49-F238E27FC236}">
                  <a16:creationId xmlns:a16="http://schemas.microsoft.com/office/drawing/2014/main" id="{9FFC720D-2AF7-6CE4-F0A8-163B42572F90}"/>
                </a:ext>
              </a:extLst>
            </p:cNvPr>
            <p:cNvSpPr txBox="1"/>
            <p:nvPr/>
          </p:nvSpPr>
          <p:spPr>
            <a:xfrm>
              <a:off x="-11798764" y="-3048811"/>
              <a:ext cx="4612622" cy="1846654"/>
            </a:xfrm>
            <a:prstGeom prst="rect">
              <a:avLst/>
            </a:prstGeom>
          </p:spPr>
          <p:txBody>
            <a:bodyPr wrap="square" lIns="0" tIns="0" rIns="0" bIns="0" rtlCol="0" anchor="t">
              <a:spAutoFit/>
            </a:bodyPr>
            <a:lstStyle/>
            <a:p>
              <a:r>
                <a:rPr lang="en-US" sz="1200" dirty="0">
                  <a:solidFill>
                    <a:srgbClr val="003400"/>
                  </a:solidFill>
                  <a:latin typeface="Poppins"/>
                  <a:ea typeface="Cambria"/>
                  <a:cs typeface="Poppins"/>
                </a:rPr>
                <a:t>Review of the CO₂ emission standards for er Heavy-Duty Vehicles</a:t>
              </a:r>
              <a:endParaRPr lang="en-US" sz="1200" dirty="0">
                <a:solidFill>
                  <a:srgbClr val="003400"/>
                </a:solidFill>
                <a:latin typeface="Poppins" panose="00000500000000000000" pitchFamily="2" charset="0"/>
                <a:ea typeface="Cambria"/>
                <a:cs typeface="Poppins" panose="00000500000000000000" pitchFamily="2" charset="0"/>
              </a:endParaRPr>
            </a:p>
          </p:txBody>
        </p:sp>
        <p:sp>
          <p:nvSpPr>
            <p:cNvPr id="47" name="TextBox 8">
              <a:extLst>
                <a:ext uri="{FF2B5EF4-FFF2-40B4-BE49-F238E27FC236}">
                  <a16:creationId xmlns:a16="http://schemas.microsoft.com/office/drawing/2014/main" id="{12D45161-F315-ED7F-2593-6FACEEC511E4}"/>
                </a:ext>
              </a:extLst>
            </p:cNvPr>
            <p:cNvSpPr txBox="1"/>
            <p:nvPr/>
          </p:nvSpPr>
          <p:spPr>
            <a:xfrm>
              <a:off x="-11798764" y="-1072353"/>
              <a:ext cx="3932259" cy="369333"/>
            </a:xfrm>
            <a:prstGeom prst="rect">
              <a:avLst/>
            </a:prstGeom>
          </p:spPr>
          <p:txBody>
            <a:bodyPr wrap="square" lIns="0" tIns="0" rIns="0" bIns="0" rtlCol="0" anchor="t">
              <a:spAutoFit/>
            </a:bodyPr>
            <a:lstStyle/>
            <a:p>
              <a:r>
                <a:rPr lang="de-DE" sz="1200" b="1" dirty="0">
                  <a:solidFill>
                    <a:srgbClr val="003400"/>
                  </a:solidFill>
                  <a:latin typeface="Poppins"/>
                  <a:ea typeface="Cambria"/>
                  <a:cs typeface="Poppins"/>
                </a:rPr>
                <a:t>2027</a:t>
              </a:r>
            </a:p>
          </p:txBody>
        </p:sp>
      </p:grpSp>
    </p:spTree>
    <p:extLst>
      <p:ext uri="{BB962C8B-B14F-4D97-AF65-F5344CB8AC3E}">
        <p14:creationId xmlns:p14="http://schemas.microsoft.com/office/powerpoint/2010/main" val="171907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5D248-AE1C-F08A-8A7F-EDD72D23C70C}"/>
            </a:ext>
          </a:extLst>
        </p:cNvPr>
        <p:cNvGrpSpPr/>
        <p:nvPr/>
      </p:nvGrpSpPr>
      <p:grpSpPr>
        <a:xfrm>
          <a:off x="0" y="0"/>
          <a:ext cx="0" cy="0"/>
          <a:chOff x="0" y="0"/>
          <a:chExt cx="0" cy="0"/>
        </a:xfrm>
      </p:grpSpPr>
      <p:pic>
        <p:nvPicPr>
          <p:cNvPr id="4" name="Grafik 3" descr="Ein Bild, das Kreis, Screenshot, Grafiken enthält.&#10;&#10;KI-generierte Inhalte können fehlerhaft sein.">
            <a:extLst>
              <a:ext uri="{FF2B5EF4-FFF2-40B4-BE49-F238E27FC236}">
                <a16:creationId xmlns:a16="http://schemas.microsoft.com/office/drawing/2014/main" id="{28EF41D2-4150-F922-F0BF-292EE39112E7}"/>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r="30712" b="33020"/>
          <a:stretch>
            <a:fillRect/>
          </a:stretch>
        </p:blipFill>
        <p:spPr>
          <a:xfrm>
            <a:off x="6310681" y="1294181"/>
            <a:ext cx="7710120" cy="7453310"/>
          </a:xfrm>
          <a:prstGeom prst="rect">
            <a:avLst/>
          </a:prstGeom>
        </p:spPr>
      </p:pic>
      <p:sp>
        <p:nvSpPr>
          <p:cNvPr id="6" name="Rechteck 5">
            <a:extLst>
              <a:ext uri="{FF2B5EF4-FFF2-40B4-BE49-F238E27FC236}">
                <a16:creationId xmlns:a16="http://schemas.microsoft.com/office/drawing/2014/main" id="{5184CE81-3BA2-ADF6-4E29-5126EBE0F6C6}"/>
              </a:ext>
            </a:extLst>
          </p:cNvPr>
          <p:cNvSpPr/>
          <p:nvPr/>
        </p:nvSpPr>
        <p:spPr>
          <a:xfrm>
            <a:off x="0" y="0"/>
            <a:ext cx="14020800" cy="8747490"/>
          </a:xfrm>
          <a:prstGeom prst="rect">
            <a:avLst/>
          </a:prstGeom>
          <a:gradFill>
            <a:gsLst>
              <a:gs pos="46000">
                <a:srgbClr val="1AA272">
                  <a:alpha val="45000"/>
                </a:srgbClr>
              </a:gs>
              <a:gs pos="0">
                <a:srgbClr val="1D5764"/>
              </a:gs>
              <a:gs pos="93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2F32F2C-F9AB-675C-1584-1AA6EDC8228B}"/>
              </a:ext>
            </a:extLst>
          </p:cNvPr>
          <p:cNvSpPr>
            <a:spLocks noGrp="1"/>
          </p:cNvSpPr>
          <p:nvPr>
            <p:ph type="title"/>
          </p:nvPr>
        </p:nvSpPr>
        <p:spPr/>
        <p:txBody>
          <a:bodyPr/>
          <a:lstStyle/>
          <a:p>
            <a:pPr algn="ctr"/>
            <a:r>
              <a:rPr lang="de-DE" b="1" dirty="0">
                <a:solidFill>
                  <a:schemeClr val="bg1"/>
                </a:solidFill>
                <a:latin typeface="Poppins" panose="00000500000000000000" pitchFamily="2" charset="0"/>
                <a:cs typeface="Poppins" panose="00000500000000000000" pitchFamily="2" charset="0"/>
              </a:rPr>
              <a:t>WGMM Definition of Eligible Fuels (VEEF) </a:t>
            </a:r>
          </a:p>
        </p:txBody>
      </p:sp>
      <p:pic>
        <p:nvPicPr>
          <p:cNvPr id="3" name="Grafik 2" descr="Ein Bild, das Schrift, Grafiken, Screenshot, Logo enthält.&#10;&#10;KI-generierte Inhalte können fehlerhaft sein.">
            <a:extLst>
              <a:ext uri="{FF2B5EF4-FFF2-40B4-BE49-F238E27FC236}">
                <a16:creationId xmlns:a16="http://schemas.microsoft.com/office/drawing/2014/main" id="{07E64A2E-5A33-ECC7-6871-A7173F65E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8984" y="6314136"/>
            <a:ext cx="895516" cy="357477"/>
          </a:xfrm>
          <a:prstGeom prst="rect">
            <a:avLst/>
          </a:prstGeom>
        </p:spPr>
      </p:pic>
      <p:sp>
        <p:nvSpPr>
          <p:cNvPr id="5" name="Textfeld 4">
            <a:extLst>
              <a:ext uri="{FF2B5EF4-FFF2-40B4-BE49-F238E27FC236}">
                <a16:creationId xmlns:a16="http://schemas.microsoft.com/office/drawing/2014/main" id="{F790A6C4-2E11-A34F-CFC8-2C1159CD4E8E}"/>
              </a:ext>
            </a:extLst>
          </p:cNvPr>
          <p:cNvSpPr txBox="1"/>
          <p:nvPr/>
        </p:nvSpPr>
        <p:spPr>
          <a:xfrm>
            <a:off x="1200151" y="2109586"/>
            <a:ext cx="9591674" cy="3785652"/>
          </a:xfrm>
          <a:prstGeom prst="rect">
            <a:avLst/>
          </a:prstGeom>
          <a:noFill/>
        </p:spPr>
        <p:txBody>
          <a:bodyPr wrap="square">
            <a:spAutoFit/>
          </a:bodyPr>
          <a:lstStyle/>
          <a:p>
            <a:pPr algn="ctr">
              <a:spcAft>
                <a:spcPts val="525"/>
              </a:spcAft>
              <a:buNone/>
            </a:pPr>
            <a:r>
              <a:rPr lang="en-US" sz="2400" b="1" dirty="0">
                <a:solidFill>
                  <a:srgbClr val="003400"/>
                </a:solidFill>
                <a:latin typeface="Poppins"/>
                <a:ea typeface="Cambria"/>
                <a:cs typeface="Poppins"/>
              </a:rPr>
              <a:t>“Eligible fuels” means all fuels defined by Directive (EU) 2018/2001, provided that they meet the sustainability criteria of that Directive and associated delegated acts, where the same amount of CO₂ from biomass, ambient air or recycled carbon sources is bound in the fuel production as is released during combustion in the use phase. Those fuels shall include renewable and/or synthetic fuels, such as biofuel, biogas, biomass fuel, renewable liquid and gaseous transport fuel of non-biological origin (RFNBO) or a recycled carbon fuel (RCF).</a:t>
            </a:r>
          </a:p>
        </p:txBody>
      </p:sp>
    </p:spTree>
    <p:extLst>
      <p:ext uri="{BB962C8B-B14F-4D97-AF65-F5344CB8AC3E}">
        <p14:creationId xmlns:p14="http://schemas.microsoft.com/office/powerpoint/2010/main" val="124258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75FC7-0320-C632-82C3-FA018016EDA5}"/>
            </a:ext>
          </a:extLst>
        </p:cNvPr>
        <p:cNvGrpSpPr/>
        <p:nvPr/>
      </p:nvGrpSpPr>
      <p:grpSpPr>
        <a:xfrm>
          <a:off x="0" y="0"/>
          <a:ext cx="0" cy="0"/>
          <a:chOff x="0" y="0"/>
          <a:chExt cx="0" cy="0"/>
        </a:xfrm>
      </p:grpSpPr>
      <p:pic>
        <p:nvPicPr>
          <p:cNvPr id="8" name="Grafik 7" descr="Ein Bild, das Kreis, Screenshot, Grafiken enthält.&#10;&#10;KI-generierte Inhalte können fehlerhaft sein.">
            <a:extLst>
              <a:ext uri="{FF2B5EF4-FFF2-40B4-BE49-F238E27FC236}">
                <a16:creationId xmlns:a16="http://schemas.microsoft.com/office/drawing/2014/main" id="{9BE3BEEF-5DF3-32E3-15C2-4BAF0CC6E2C3}"/>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r="30712" b="33020"/>
          <a:stretch>
            <a:fillRect/>
          </a:stretch>
        </p:blipFill>
        <p:spPr>
          <a:xfrm>
            <a:off x="6310681" y="1294181"/>
            <a:ext cx="7710120" cy="7453310"/>
          </a:xfrm>
          <a:prstGeom prst="rect">
            <a:avLst/>
          </a:prstGeom>
        </p:spPr>
      </p:pic>
      <p:sp>
        <p:nvSpPr>
          <p:cNvPr id="6" name="Rechteck 5">
            <a:extLst>
              <a:ext uri="{FF2B5EF4-FFF2-40B4-BE49-F238E27FC236}">
                <a16:creationId xmlns:a16="http://schemas.microsoft.com/office/drawing/2014/main" id="{55E96971-4741-A954-5639-705D8504C9D4}"/>
              </a:ext>
            </a:extLst>
          </p:cNvPr>
          <p:cNvSpPr/>
          <p:nvPr/>
        </p:nvSpPr>
        <p:spPr>
          <a:xfrm>
            <a:off x="0" y="0"/>
            <a:ext cx="14020800" cy="8747490"/>
          </a:xfrm>
          <a:prstGeom prst="rect">
            <a:avLst/>
          </a:prstGeom>
          <a:gradFill>
            <a:gsLst>
              <a:gs pos="46000">
                <a:srgbClr val="1AA272">
                  <a:alpha val="45000"/>
                </a:srgbClr>
              </a:gs>
              <a:gs pos="0">
                <a:srgbClr val="1D5764"/>
              </a:gs>
              <a:gs pos="93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0B4787F-92C0-7E2F-9ED6-238B2AC05997}"/>
              </a:ext>
            </a:extLst>
          </p:cNvPr>
          <p:cNvSpPr>
            <a:spLocks noGrp="1"/>
          </p:cNvSpPr>
          <p:nvPr>
            <p:ph type="title"/>
          </p:nvPr>
        </p:nvSpPr>
        <p:spPr/>
        <p:txBody>
          <a:bodyPr/>
          <a:lstStyle/>
          <a:p>
            <a:pPr algn="ctr"/>
            <a:r>
              <a:rPr lang="de-DE" b="1" dirty="0">
                <a:solidFill>
                  <a:schemeClr val="bg1"/>
                </a:solidFill>
                <a:latin typeface="Poppins" panose="00000500000000000000" pitchFamily="2" charset="0"/>
                <a:cs typeface="Poppins" panose="00000500000000000000" pitchFamily="2" charset="0"/>
              </a:rPr>
              <a:t>11 Monitoring </a:t>
            </a:r>
            <a:r>
              <a:rPr lang="de-DE" b="1" dirty="0" err="1">
                <a:solidFill>
                  <a:schemeClr val="bg1"/>
                </a:solidFill>
                <a:latin typeface="Poppins" panose="00000500000000000000" pitchFamily="2" charset="0"/>
                <a:cs typeface="Poppins" panose="00000500000000000000" pitchFamily="2" charset="0"/>
              </a:rPr>
              <a:t>Methodologies</a:t>
            </a:r>
            <a:r>
              <a:rPr lang="de-DE" b="1" dirty="0">
                <a:solidFill>
                  <a:schemeClr val="bg1"/>
                </a:solidFill>
                <a:latin typeface="Poppins" panose="00000500000000000000" pitchFamily="2" charset="0"/>
                <a:cs typeface="Poppins" panose="00000500000000000000" pitchFamily="2" charset="0"/>
              </a:rPr>
              <a:t> </a:t>
            </a:r>
          </a:p>
        </p:txBody>
      </p:sp>
      <p:pic>
        <p:nvPicPr>
          <p:cNvPr id="3" name="Grafik 2" descr="Ein Bild, das Schrift, Grafiken, Screenshot, Logo enthält.&#10;&#10;KI-generierte Inhalte können fehlerhaft sein.">
            <a:extLst>
              <a:ext uri="{FF2B5EF4-FFF2-40B4-BE49-F238E27FC236}">
                <a16:creationId xmlns:a16="http://schemas.microsoft.com/office/drawing/2014/main" id="{8CD4F256-C7A1-7539-5A74-6DAD76796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8984" y="6314136"/>
            <a:ext cx="895516" cy="357477"/>
          </a:xfrm>
          <a:prstGeom prst="rect">
            <a:avLst/>
          </a:prstGeom>
        </p:spPr>
      </p:pic>
      <p:pic>
        <p:nvPicPr>
          <p:cNvPr id="4" name="Inhaltsplatzhalter 7">
            <a:extLst>
              <a:ext uri="{FF2B5EF4-FFF2-40B4-BE49-F238E27FC236}">
                <a16:creationId xmlns:a16="http://schemas.microsoft.com/office/drawing/2014/main" id="{7326D970-E5B5-B9BD-F65A-7E9101A2D494}"/>
              </a:ext>
            </a:extLst>
          </p:cNvPr>
          <p:cNvPicPr>
            <a:picLocks noChangeAspect="1"/>
          </p:cNvPicPr>
          <p:nvPr/>
        </p:nvPicPr>
        <p:blipFill>
          <a:blip r:embed="rId5">
            <a:extLst>
              <a:ext uri="{28A0092B-C50C-407E-A947-70E740481C1C}">
                <a14:useLocalDpi xmlns:a14="http://schemas.microsoft.com/office/drawing/2010/main" val="0"/>
              </a:ext>
            </a:extLst>
          </a:blip>
          <a:srcRect l="1511" t="779" b="779"/>
          <a:stretch/>
        </p:blipFill>
        <p:spPr>
          <a:xfrm>
            <a:off x="456279" y="2372454"/>
            <a:ext cx="2449767" cy="3259915"/>
          </a:xfrm>
          <a:prstGeom prst="rect">
            <a:avLst/>
          </a:prstGeom>
        </p:spPr>
      </p:pic>
      <p:sp>
        <p:nvSpPr>
          <p:cNvPr id="5" name="Titel 1">
            <a:extLst>
              <a:ext uri="{FF2B5EF4-FFF2-40B4-BE49-F238E27FC236}">
                <a16:creationId xmlns:a16="http://schemas.microsoft.com/office/drawing/2014/main" id="{59F6FD2D-005A-D493-DD53-F63F9E961230}"/>
              </a:ext>
            </a:extLst>
          </p:cNvPr>
          <p:cNvSpPr txBox="1">
            <a:spLocks/>
          </p:cNvSpPr>
          <p:nvPr/>
        </p:nvSpPr>
        <p:spPr>
          <a:xfrm>
            <a:off x="3362324" y="1799447"/>
            <a:ext cx="7509891" cy="828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accent3">
                    <a:lumMod val="50000"/>
                  </a:schemeClr>
                </a:solidFill>
                <a:latin typeface="Poppins" panose="00000500000000000000" pitchFamily="2" charset="0"/>
                <a:cs typeface="Poppins" panose="00000500000000000000" pitchFamily="2" charset="0"/>
              </a:rPr>
              <a:t>11 technical options </a:t>
            </a:r>
            <a:r>
              <a:rPr lang="en-US" sz="2000" dirty="0">
                <a:solidFill>
                  <a:schemeClr val="accent3">
                    <a:lumMod val="50000"/>
                  </a:schemeClr>
                </a:solidFill>
                <a:latin typeface="Poppins" panose="00000500000000000000" pitchFamily="2" charset="0"/>
                <a:cs typeface="Poppins" panose="00000500000000000000" pitchFamily="2" charset="0"/>
              </a:rPr>
              <a:t>were evaluated and described in the </a:t>
            </a:r>
            <a:r>
              <a:rPr lang="en-US" sz="2000" b="1" dirty="0">
                <a:solidFill>
                  <a:schemeClr val="accent3">
                    <a:lumMod val="50000"/>
                  </a:schemeClr>
                </a:solidFill>
                <a:latin typeface="Poppins" panose="00000500000000000000" pitchFamily="2" charset="0"/>
                <a:cs typeface="Poppins" panose="00000500000000000000" pitchFamily="2" charset="0"/>
                <a:hlinkClick r:id="rId6"/>
              </a:rPr>
              <a:t>WGMM Technical Report</a:t>
            </a:r>
            <a:r>
              <a:rPr lang="en-US" sz="2000" dirty="0">
                <a:solidFill>
                  <a:schemeClr val="accent3">
                    <a:lumMod val="50000"/>
                  </a:schemeClr>
                </a:solidFill>
                <a:latin typeface="Poppins" panose="00000500000000000000" pitchFamily="2" charset="0"/>
                <a:cs typeface="Poppins" panose="00000500000000000000" pitchFamily="2" charset="0"/>
              </a:rPr>
              <a:t>:</a:t>
            </a:r>
          </a:p>
        </p:txBody>
      </p:sp>
      <p:sp>
        <p:nvSpPr>
          <p:cNvPr id="7" name="Textfeld 6">
            <a:extLst>
              <a:ext uri="{FF2B5EF4-FFF2-40B4-BE49-F238E27FC236}">
                <a16:creationId xmlns:a16="http://schemas.microsoft.com/office/drawing/2014/main" id="{3D4A9C98-308D-DBB2-6406-0E7E9A72F595}"/>
              </a:ext>
            </a:extLst>
          </p:cNvPr>
          <p:cNvSpPr txBox="1"/>
          <p:nvPr/>
        </p:nvSpPr>
        <p:spPr>
          <a:xfrm>
            <a:off x="3362325" y="2780542"/>
            <a:ext cx="7616659" cy="3568185"/>
          </a:xfrm>
          <a:prstGeom prst="rect">
            <a:avLst/>
          </a:prstGeom>
        </p:spPr>
        <p:txBody>
          <a:bodyPr vert="horz" lIns="91440" tIns="45720" rIns="91440" bIns="45720" rtlCol="0">
            <a:normAutofit/>
          </a:bodyPr>
          <a:lstStyle/>
          <a:p>
            <a:pPr>
              <a:spcAft>
                <a:spcPts val="600"/>
              </a:spcAft>
              <a:buClr>
                <a:schemeClr val="bg1"/>
              </a:buClr>
              <a:buSzPct val="75000"/>
            </a:pPr>
            <a:r>
              <a:rPr lang="en-US" sz="1400" b="1" dirty="0">
                <a:solidFill>
                  <a:srgbClr val="003400"/>
                </a:solidFill>
              </a:rPr>
              <a:t>Option 1 – </a:t>
            </a:r>
            <a:r>
              <a:rPr lang="en-US" sz="1400" b="1" dirty="0">
                <a:solidFill>
                  <a:schemeClr val="bg1"/>
                </a:solidFill>
              </a:rPr>
              <a:t>Mechanical adaption of tank filler / nozzle</a:t>
            </a:r>
          </a:p>
          <a:p>
            <a:pPr>
              <a:spcAft>
                <a:spcPts val="600"/>
              </a:spcAft>
              <a:buClr>
                <a:schemeClr val="bg1"/>
              </a:buClr>
              <a:buSzPct val="75000"/>
            </a:pPr>
            <a:r>
              <a:rPr lang="en-US" sz="1400" b="1" dirty="0">
                <a:solidFill>
                  <a:srgbClr val="003400"/>
                </a:solidFill>
              </a:rPr>
              <a:t>Option 2 – </a:t>
            </a:r>
            <a:r>
              <a:rPr lang="en-US" sz="1400" b="1" dirty="0">
                <a:solidFill>
                  <a:schemeClr val="bg1"/>
                </a:solidFill>
              </a:rPr>
              <a:t>Fuel Marker along upstream and downstream</a:t>
            </a:r>
          </a:p>
          <a:p>
            <a:pPr>
              <a:spcAft>
                <a:spcPts val="600"/>
              </a:spcAft>
              <a:buClr>
                <a:schemeClr val="bg1"/>
              </a:buClr>
              <a:buSzPct val="75000"/>
            </a:pPr>
            <a:r>
              <a:rPr lang="en-US" sz="1400" b="1" dirty="0">
                <a:solidFill>
                  <a:srgbClr val="003400"/>
                </a:solidFill>
              </a:rPr>
              <a:t>Option 3 – </a:t>
            </a:r>
            <a:r>
              <a:rPr lang="en-US" sz="1400" b="1" dirty="0">
                <a:solidFill>
                  <a:schemeClr val="bg1"/>
                </a:solidFill>
              </a:rPr>
              <a:t>Digital fuel tracking on upstream and downstream </a:t>
            </a:r>
          </a:p>
          <a:p>
            <a:pPr>
              <a:spcAft>
                <a:spcPts val="600"/>
              </a:spcAft>
              <a:buClr>
                <a:schemeClr val="bg1"/>
              </a:buClr>
              <a:buSzPct val="75000"/>
            </a:pPr>
            <a:r>
              <a:rPr lang="en-US" sz="1400" b="1" dirty="0">
                <a:solidFill>
                  <a:srgbClr val="003400"/>
                </a:solidFill>
              </a:rPr>
              <a:t>Option 4 – </a:t>
            </a:r>
            <a:r>
              <a:rPr lang="en-US" sz="1400" b="1" dirty="0">
                <a:solidFill>
                  <a:schemeClr val="bg1"/>
                </a:solidFill>
              </a:rPr>
              <a:t>Hybrid approach –fuel marker &amp; digital handshake</a:t>
            </a:r>
          </a:p>
          <a:p>
            <a:pPr>
              <a:spcAft>
                <a:spcPts val="600"/>
              </a:spcAft>
              <a:buClr>
                <a:schemeClr val="bg1"/>
              </a:buClr>
              <a:buSzPct val="75000"/>
            </a:pPr>
            <a:r>
              <a:rPr lang="en-US" sz="1400" b="1" dirty="0">
                <a:solidFill>
                  <a:srgbClr val="003400"/>
                </a:solidFill>
              </a:rPr>
              <a:t>Option 5 – </a:t>
            </a:r>
            <a:r>
              <a:rPr lang="en-US" sz="1400" b="1" dirty="0">
                <a:solidFill>
                  <a:schemeClr val="bg1"/>
                </a:solidFill>
              </a:rPr>
              <a:t>Vehicle Onboard Fuel Detection Function</a:t>
            </a:r>
          </a:p>
          <a:p>
            <a:pPr>
              <a:spcAft>
                <a:spcPts val="600"/>
              </a:spcAft>
              <a:buClr>
                <a:schemeClr val="bg1"/>
              </a:buClr>
              <a:buSzPct val="75000"/>
            </a:pPr>
            <a:r>
              <a:rPr lang="en-US" sz="1400" b="1" dirty="0">
                <a:solidFill>
                  <a:srgbClr val="003400"/>
                </a:solidFill>
              </a:rPr>
              <a:t>Option 6 – </a:t>
            </a:r>
            <a:r>
              <a:rPr lang="en-US" sz="1400" b="1" dirty="0">
                <a:solidFill>
                  <a:schemeClr val="bg1"/>
                </a:solidFill>
              </a:rPr>
              <a:t>Vehicle Onboard Fuel Molecular Sensor </a:t>
            </a:r>
          </a:p>
          <a:p>
            <a:pPr>
              <a:spcAft>
                <a:spcPts val="600"/>
              </a:spcAft>
              <a:buClr>
                <a:schemeClr val="bg1"/>
              </a:buClr>
              <a:buSzPct val="75000"/>
            </a:pPr>
            <a:r>
              <a:rPr lang="en-US" sz="1400" b="1" dirty="0">
                <a:solidFill>
                  <a:srgbClr val="003400"/>
                </a:solidFill>
              </a:rPr>
              <a:t>Option 7 – </a:t>
            </a:r>
            <a:r>
              <a:rPr lang="en-US" sz="1400" b="1" dirty="0">
                <a:solidFill>
                  <a:schemeClr val="bg1"/>
                </a:solidFill>
              </a:rPr>
              <a:t>Communication between vehicle and filling station </a:t>
            </a:r>
          </a:p>
          <a:p>
            <a:pPr>
              <a:spcAft>
                <a:spcPts val="600"/>
              </a:spcAft>
              <a:buClr>
                <a:schemeClr val="bg1"/>
              </a:buClr>
              <a:buSzPct val="75000"/>
            </a:pPr>
            <a:r>
              <a:rPr lang="en-US" sz="1400" b="1" dirty="0">
                <a:solidFill>
                  <a:srgbClr val="003400"/>
                </a:solidFill>
              </a:rPr>
              <a:t>Option 8 – </a:t>
            </a:r>
            <a:r>
              <a:rPr lang="en-US" sz="1400" b="1" dirty="0">
                <a:solidFill>
                  <a:schemeClr val="bg1"/>
                </a:solidFill>
              </a:rPr>
              <a:t>EU market exclusively supplied with Eligible Fuels</a:t>
            </a:r>
          </a:p>
          <a:p>
            <a:pPr>
              <a:spcAft>
                <a:spcPts val="600"/>
              </a:spcAft>
              <a:buClr>
                <a:schemeClr val="bg1"/>
              </a:buClr>
              <a:buSzPct val="75000"/>
            </a:pPr>
            <a:r>
              <a:rPr lang="en-US" sz="1400" b="1" dirty="0">
                <a:solidFill>
                  <a:srgbClr val="003400"/>
                </a:solidFill>
              </a:rPr>
              <a:t>Option 9 – </a:t>
            </a:r>
            <a:r>
              <a:rPr lang="en-US" sz="1400" b="1" dirty="0">
                <a:solidFill>
                  <a:schemeClr val="bg1"/>
                </a:solidFill>
              </a:rPr>
              <a:t>Mass-Balanced supply to each VEEF.</a:t>
            </a:r>
          </a:p>
          <a:p>
            <a:pPr>
              <a:spcAft>
                <a:spcPts val="600"/>
              </a:spcAft>
              <a:buClr>
                <a:schemeClr val="bg1"/>
              </a:buClr>
              <a:buSzPct val="75000"/>
            </a:pPr>
            <a:r>
              <a:rPr lang="en-US" sz="1400" b="1" dirty="0">
                <a:solidFill>
                  <a:srgbClr val="003400"/>
                </a:solidFill>
              </a:rPr>
              <a:t>Option 10 – </a:t>
            </a:r>
            <a:r>
              <a:rPr lang="en-US" sz="1400" b="1" dirty="0">
                <a:solidFill>
                  <a:schemeClr val="bg1"/>
                </a:solidFill>
              </a:rPr>
              <a:t>Fuel Usage Balancing – FUB</a:t>
            </a:r>
          </a:p>
          <a:p>
            <a:pPr>
              <a:spcAft>
                <a:spcPts val="600"/>
              </a:spcAft>
              <a:buClr>
                <a:schemeClr val="bg1"/>
              </a:buClr>
              <a:buSzPct val="75000"/>
            </a:pPr>
            <a:r>
              <a:rPr lang="en-US" sz="1400" b="1" dirty="0">
                <a:solidFill>
                  <a:srgbClr val="003400"/>
                </a:solidFill>
              </a:rPr>
              <a:t>Option 11 – </a:t>
            </a:r>
            <a:r>
              <a:rPr lang="en-US" sz="1400" b="1" dirty="0">
                <a:solidFill>
                  <a:schemeClr val="bg1"/>
                </a:solidFill>
              </a:rPr>
              <a:t>Combined – Upstream: mass balancing – Downstream: digital handshake</a:t>
            </a:r>
          </a:p>
          <a:p>
            <a:pPr marL="228600" indent="-228600">
              <a:spcAft>
                <a:spcPts val="600"/>
              </a:spcAft>
              <a:buClr>
                <a:schemeClr val="bg1"/>
              </a:buClr>
              <a:buSzPct val="75000"/>
              <a:buFont typeface="+mj-lt"/>
              <a:buAutoNum type="arabicPeriod"/>
            </a:pPr>
            <a:endParaRPr lang="en-US" sz="1400" dirty="0">
              <a:solidFill>
                <a:srgbClr val="FFFFFF"/>
              </a:solidFill>
            </a:endParaRPr>
          </a:p>
        </p:txBody>
      </p:sp>
    </p:spTree>
    <p:extLst>
      <p:ext uri="{BB962C8B-B14F-4D97-AF65-F5344CB8AC3E}">
        <p14:creationId xmlns:p14="http://schemas.microsoft.com/office/powerpoint/2010/main" val="327418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37A92-98C3-D4E4-7E92-2AFD97B35FAB}"/>
            </a:ext>
          </a:extLst>
        </p:cNvPr>
        <p:cNvGrpSpPr/>
        <p:nvPr/>
      </p:nvGrpSpPr>
      <p:grpSpPr>
        <a:xfrm>
          <a:off x="0" y="0"/>
          <a:ext cx="0" cy="0"/>
          <a:chOff x="0" y="0"/>
          <a:chExt cx="0" cy="0"/>
        </a:xfrm>
      </p:grpSpPr>
      <p:pic>
        <p:nvPicPr>
          <p:cNvPr id="9" name="Grafik 8" descr="Ein Bild, das Kreis, Screenshot, Grafiken enthält.&#10;&#10;KI-generierte Inhalte können fehlerhaft sein.">
            <a:extLst>
              <a:ext uri="{FF2B5EF4-FFF2-40B4-BE49-F238E27FC236}">
                <a16:creationId xmlns:a16="http://schemas.microsoft.com/office/drawing/2014/main" id="{998F9C0B-60E5-0AEF-4009-4BB66FA5158D}"/>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r="30712" b="33020"/>
          <a:stretch>
            <a:fillRect/>
          </a:stretch>
        </p:blipFill>
        <p:spPr>
          <a:xfrm>
            <a:off x="6310681" y="1294181"/>
            <a:ext cx="7710120" cy="7453310"/>
          </a:xfrm>
          <a:prstGeom prst="rect">
            <a:avLst/>
          </a:prstGeom>
        </p:spPr>
      </p:pic>
      <p:sp>
        <p:nvSpPr>
          <p:cNvPr id="6" name="Rechteck 5">
            <a:extLst>
              <a:ext uri="{FF2B5EF4-FFF2-40B4-BE49-F238E27FC236}">
                <a16:creationId xmlns:a16="http://schemas.microsoft.com/office/drawing/2014/main" id="{2018A942-3230-196D-53BF-25058A6F3988}"/>
              </a:ext>
            </a:extLst>
          </p:cNvPr>
          <p:cNvSpPr/>
          <p:nvPr/>
        </p:nvSpPr>
        <p:spPr>
          <a:xfrm>
            <a:off x="0" y="0"/>
            <a:ext cx="14020800" cy="8747490"/>
          </a:xfrm>
          <a:prstGeom prst="rect">
            <a:avLst/>
          </a:prstGeom>
          <a:gradFill>
            <a:gsLst>
              <a:gs pos="46000">
                <a:srgbClr val="1AA272">
                  <a:alpha val="45000"/>
                </a:srgbClr>
              </a:gs>
              <a:gs pos="0">
                <a:srgbClr val="1D5764"/>
              </a:gs>
              <a:gs pos="93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00"/>
              </a:solidFill>
            </a:endParaRPr>
          </a:p>
        </p:txBody>
      </p:sp>
      <p:sp>
        <p:nvSpPr>
          <p:cNvPr id="2" name="Titel 1">
            <a:extLst>
              <a:ext uri="{FF2B5EF4-FFF2-40B4-BE49-F238E27FC236}">
                <a16:creationId xmlns:a16="http://schemas.microsoft.com/office/drawing/2014/main" id="{D3B3A19C-323D-A47B-6849-E12B39BAE241}"/>
              </a:ext>
            </a:extLst>
          </p:cNvPr>
          <p:cNvSpPr>
            <a:spLocks noGrp="1"/>
          </p:cNvSpPr>
          <p:nvPr>
            <p:ph type="title"/>
          </p:nvPr>
        </p:nvSpPr>
        <p:spPr/>
        <p:txBody>
          <a:bodyPr/>
          <a:lstStyle/>
          <a:p>
            <a:pPr algn="ctr"/>
            <a:r>
              <a:rPr lang="de-DE" b="1" dirty="0" err="1">
                <a:solidFill>
                  <a:schemeClr val="bg1"/>
                </a:solidFill>
                <a:latin typeface="Poppins" panose="00000500000000000000" pitchFamily="2" charset="0"/>
                <a:cs typeface="Poppins" panose="00000500000000000000" pitchFamily="2" charset="0"/>
              </a:rPr>
              <a:t>Examples</a:t>
            </a:r>
            <a:r>
              <a:rPr lang="de-DE" b="1" dirty="0">
                <a:solidFill>
                  <a:schemeClr val="bg1"/>
                </a:solidFill>
                <a:latin typeface="Poppins" panose="00000500000000000000" pitchFamily="2" charset="0"/>
                <a:cs typeface="Poppins" panose="00000500000000000000" pitchFamily="2" charset="0"/>
              </a:rPr>
              <a:t> </a:t>
            </a:r>
            <a:r>
              <a:rPr lang="de-DE" b="1" dirty="0" err="1">
                <a:solidFill>
                  <a:schemeClr val="bg1"/>
                </a:solidFill>
                <a:latin typeface="Poppins" panose="00000500000000000000" pitchFamily="2" charset="0"/>
                <a:cs typeface="Poppins" panose="00000500000000000000" pitchFamily="2" charset="0"/>
              </a:rPr>
              <a:t>of</a:t>
            </a:r>
            <a:r>
              <a:rPr lang="de-DE" b="1" dirty="0">
                <a:solidFill>
                  <a:schemeClr val="bg1"/>
                </a:solidFill>
                <a:latin typeface="Poppins" panose="00000500000000000000" pitchFamily="2" charset="0"/>
                <a:cs typeface="Poppins" panose="00000500000000000000" pitchFamily="2" charset="0"/>
              </a:rPr>
              <a:t> Use-Cases</a:t>
            </a:r>
          </a:p>
        </p:txBody>
      </p:sp>
      <p:pic>
        <p:nvPicPr>
          <p:cNvPr id="3" name="Grafik 2" descr="Ein Bild, das Schrift, Grafiken, Screenshot, Logo enthält.&#10;&#10;KI-generierte Inhalte können fehlerhaft sein.">
            <a:extLst>
              <a:ext uri="{FF2B5EF4-FFF2-40B4-BE49-F238E27FC236}">
                <a16:creationId xmlns:a16="http://schemas.microsoft.com/office/drawing/2014/main" id="{BA6A13EB-9A02-6053-C134-5D8A4F266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5784" y="6314136"/>
            <a:ext cx="895516" cy="357477"/>
          </a:xfrm>
          <a:prstGeom prst="rect">
            <a:avLst/>
          </a:prstGeom>
        </p:spPr>
      </p:pic>
      <p:pic>
        <p:nvPicPr>
          <p:cNvPr id="14" name="Grafik 13">
            <a:extLst>
              <a:ext uri="{FF2B5EF4-FFF2-40B4-BE49-F238E27FC236}">
                <a16:creationId xmlns:a16="http://schemas.microsoft.com/office/drawing/2014/main" id="{E7B4CCEC-9871-0955-A67B-51CDE40DB71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83590" y="2547324"/>
            <a:ext cx="2647069" cy="2688864"/>
          </a:xfrm>
          <a:prstGeom prst="rect">
            <a:avLst/>
          </a:prstGeom>
        </p:spPr>
      </p:pic>
      <p:sp>
        <p:nvSpPr>
          <p:cNvPr id="15" name="Textfeld 14">
            <a:extLst>
              <a:ext uri="{FF2B5EF4-FFF2-40B4-BE49-F238E27FC236}">
                <a16:creationId xmlns:a16="http://schemas.microsoft.com/office/drawing/2014/main" id="{EDC79CA7-85A0-7621-1B45-317E2633277C}"/>
              </a:ext>
            </a:extLst>
          </p:cNvPr>
          <p:cNvSpPr txBox="1"/>
          <p:nvPr/>
        </p:nvSpPr>
        <p:spPr>
          <a:xfrm>
            <a:off x="583590" y="5426787"/>
            <a:ext cx="3391510" cy="830997"/>
          </a:xfrm>
          <a:prstGeom prst="rect">
            <a:avLst/>
          </a:prstGeom>
          <a:noFill/>
        </p:spPr>
        <p:txBody>
          <a:bodyPr wrap="square" rtlCol="0">
            <a:spAutoFit/>
          </a:bodyPr>
          <a:lstStyle/>
          <a:p>
            <a:pPr algn="ctr"/>
            <a:r>
              <a:rPr lang="de-DE" sz="1600" b="1" dirty="0">
                <a:latin typeface="Poppins" panose="00000500000000000000" pitchFamily="2" charset="0"/>
                <a:cs typeface="Poppins" panose="00000500000000000000" pitchFamily="2" charset="0"/>
              </a:rPr>
              <a:t>Digital-Fuel-Twin-Technology </a:t>
            </a:r>
            <a:r>
              <a:rPr lang="de-DE" sz="1600" dirty="0" err="1">
                <a:latin typeface="Poppins" panose="00000500000000000000" pitchFamily="2" charset="0"/>
                <a:cs typeface="Poppins" panose="00000500000000000000" pitchFamily="2" charset="0"/>
              </a:rPr>
              <a:t>from</a:t>
            </a:r>
            <a:r>
              <a:rPr lang="de-DE" sz="1600" dirty="0">
                <a:latin typeface="Poppins" panose="00000500000000000000" pitchFamily="2" charset="0"/>
                <a:cs typeface="Poppins" panose="00000500000000000000" pitchFamily="2" charset="0"/>
              </a:rPr>
              <a:t> Bosch </a:t>
            </a:r>
            <a:r>
              <a:rPr lang="de-DE" sz="1600" dirty="0" err="1">
                <a:latin typeface="Poppins" panose="00000500000000000000" pitchFamily="2" charset="0"/>
                <a:cs typeface="Poppins" panose="00000500000000000000" pitchFamily="2" charset="0"/>
              </a:rPr>
              <a:t>deployed</a:t>
            </a:r>
            <a:r>
              <a:rPr lang="de-DE" sz="1600" dirty="0">
                <a:latin typeface="Poppins" panose="00000500000000000000" pitchFamily="2" charset="0"/>
                <a:cs typeface="Poppins" panose="00000500000000000000" pitchFamily="2" charset="0"/>
              </a:rPr>
              <a:t> </a:t>
            </a:r>
            <a:r>
              <a:rPr lang="de-DE" sz="1600" dirty="0" err="1">
                <a:latin typeface="Poppins" panose="00000500000000000000" pitchFamily="2" charset="0"/>
                <a:cs typeface="Poppins" panose="00000500000000000000" pitchFamily="2" charset="0"/>
              </a:rPr>
              <a:t>during</a:t>
            </a:r>
            <a:r>
              <a:rPr lang="de-DE" sz="1600" dirty="0">
                <a:latin typeface="Poppins" panose="00000500000000000000" pitchFamily="2" charset="0"/>
                <a:cs typeface="Poppins" panose="00000500000000000000" pitchFamily="2" charset="0"/>
              </a:rPr>
              <a:t> </a:t>
            </a:r>
            <a:r>
              <a:rPr lang="de-DE" sz="1600" dirty="0" err="1">
                <a:latin typeface="Poppins" panose="00000500000000000000" pitchFamily="2" charset="0"/>
                <a:cs typeface="Poppins" panose="00000500000000000000" pitchFamily="2" charset="0"/>
              </a:rPr>
              <a:t>the</a:t>
            </a:r>
            <a:r>
              <a:rPr lang="de-DE" sz="1600" dirty="0">
                <a:latin typeface="Poppins" panose="00000500000000000000" pitchFamily="2" charset="0"/>
                <a:cs typeface="Poppins" panose="00000500000000000000" pitchFamily="2" charset="0"/>
              </a:rPr>
              <a:t> </a:t>
            </a:r>
            <a:r>
              <a:rPr lang="de-DE" sz="1600" i="1" dirty="0">
                <a:latin typeface="Poppins" panose="00000500000000000000" pitchFamily="2" charset="0"/>
                <a:cs typeface="Poppins" panose="00000500000000000000" pitchFamily="2" charset="0"/>
              </a:rPr>
              <a:t>Tour </a:t>
            </a:r>
            <a:r>
              <a:rPr lang="de-DE" sz="1600" i="1" dirty="0" err="1">
                <a:latin typeface="Poppins" panose="00000500000000000000" pitchFamily="2" charset="0"/>
                <a:cs typeface="Poppins" panose="00000500000000000000" pitchFamily="2" charset="0"/>
              </a:rPr>
              <a:t>d‘Europe</a:t>
            </a:r>
            <a:r>
              <a:rPr lang="de-DE" sz="1600" i="1" dirty="0">
                <a:latin typeface="Poppins" panose="00000500000000000000" pitchFamily="2" charset="0"/>
                <a:cs typeface="Poppins" panose="00000500000000000000" pitchFamily="2" charset="0"/>
              </a:rPr>
              <a:t> </a:t>
            </a:r>
            <a:r>
              <a:rPr lang="de-DE" sz="1600" dirty="0" err="1">
                <a:latin typeface="Poppins" panose="00000500000000000000" pitchFamily="2" charset="0"/>
                <a:cs typeface="Poppins" panose="00000500000000000000" pitchFamily="2" charset="0"/>
              </a:rPr>
              <a:t>roadshow</a:t>
            </a:r>
            <a:endParaRPr lang="de-DE" sz="1600" dirty="0">
              <a:latin typeface="Poppins" panose="00000500000000000000" pitchFamily="2" charset="0"/>
              <a:cs typeface="Poppins" panose="00000500000000000000" pitchFamily="2" charset="0"/>
            </a:endParaRPr>
          </a:p>
        </p:txBody>
      </p:sp>
      <p:pic>
        <p:nvPicPr>
          <p:cNvPr id="17" name="Grafik 16" descr="Ein Bild, das Text enthält.&#10;&#10;KI-generierte Inhalte können fehlerhaft sein.">
            <a:extLst>
              <a:ext uri="{FF2B5EF4-FFF2-40B4-BE49-F238E27FC236}">
                <a16:creationId xmlns:a16="http://schemas.microsoft.com/office/drawing/2014/main" id="{2490C576-6A9A-7112-9F25-96C3D637C6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5100" y="2135853"/>
            <a:ext cx="3823313" cy="3511806"/>
          </a:xfrm>
          <a:prstGeom prst="rect">
            <a:avLst/>
          </a:prstGeom>
        </p:spPr>
      </p:pic>
      <p:sp>
        <p:nvSpPr>
          <p:cNvPr id="18" name="Textfeld 17">
            <a:extLst>
              <a:ext uri="{FF2B5EF4-FFF2-40B4-BE49-F238E27FC236}">
                <a16:creationId xmlns:a16="http://schemas.microsoft.com/office/drawing/2014/main" id="{E2B836C9-5078-D5F8-C680-14186EA0F68F}"/>
              </a:ext>
            </a:extLst>
          </p:cNvPr>
          <p:cNvSpPr txBox="1"/>
          <p:nvPr/>
        </p:nvSpPr>
        <p:spPr>
          <a:xfrm>
            <a:off x="4375151" y="5426787"/>
            <a:ext cx="3023210" cy="584775"/>
          </a:xfrm>
          <a:prstGeom prst="rect">
            <a:avLst/>
          </a:prstGeom>
          <a:noFill/>
        </p:spPr>
        <p:txBody>
          <a:bodyPr wrap="square" rtlCol="0">
            <a:spAutoFit/>
          </a:bodyPr>
          <a:lstStyle/>
          <a:p>
            <a:pPr algn="ctr"/>
            <a:r>
              <a:rPr lang="de-DE" sz="1600" dirty="0" err="1">
                <a:latin typeface="Poppins" panose="00000500000000000000" pitchFamily="2" charset="0"/>
                <a:cs typeface="Poppins" panose="00000500000000000000" pitchFamily="2" charset="0"/>
              </a:rPr>
              <a:t>FluidBox</a:t>
            </a:r>
            <a:r>
              <a:rPr lang="de-DE" sz="1600" dirty="0">
                <a:latin typeface="Poppins" panose="00000500000000000000" pitchFamily="2" charset="0"/>
                <a:cs typeface="Poppins" panose="00000500000000000000" pitchFamily="2" charset="0"/>
              </a:rPr>
              <a:t> </a:t>
            </a:r>
            <a:r>
              <a:rPr lang="de-DE" sz="1600" b="1" dirty="0">
                <a:latin typeface="Poppins" panose="00000500000000000000" pitchFamily="2" charset="0"/>
                <a:cs typeface="Poppins" panose="00000500000000000000" pitchFamily="2" charset="0"/>
              </a:rPr>
              <a:t>On-Board Sensor </a:t>
            </a:r>
            <a:r>
              <a:rPr lang="de-DE" sz="1600" dirty="0" err="1">
                <a:latin typeface="Poppins" panose="00000500000000000000" pitchFamily="2" charset="0"/>
                <a:cs typeface="Poppins" panose="00000500000000000000" pitchFamily="2" charset="0"/>
              </a:rPr>
              <a:t>from</a:t>
            </a:r>
            <a:r>
              <a:rPr lang="de-DE" sz="1600" dirty="0">
                <a:latin typeface="Poppins" panose="00000500000000000000" pitchFamily="2" charset="0"/>
                <a:cs typeface="Poppins" panose="00000500000000000000" pitchFamily="2" charset="0"/>
              </a:rPr>
              <a:t> SP3H</a:t>
            </a:r>
          </a:p>
        </p:txBody>
      </p:sp>
      <p:pic>
        <p:nvPicPr>
          <p:cNvPr id="4" name="Picture 2">
            <a:extLst>
              <a:ext uri="{FF2B5EF4-FFF2-40B4-BE49-F238E27FC236}">
                <a16:creationId xmlns:a16="http://schemas.microsoft.com/office/drawing/2014/main" id="{5A37CB89-46E6-7145-5FE6-C935D37093A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8725" b="81275" l="10000" r="90000">
                        <a14:foregroundMark x1="34074" y1="30778" x2="43259" y2="34222"/>
                        <a14:foregroundMark x1="68815" y1="48778" x2="68815" y2="48778"/>
                        <a14:foregroundMark x1="68889" y1="48444" x2="68963" y2="47889"/>
                      </a14:backgroundRemoval>
                    </a14:imgEffect>
                  </a14:imgLayer>
                </a14:imgProps>
              </a:ext>
              <a:ext uri="{28A0092B-C50C-407E-A947-70E740481C1C}">
                <a14:useLocalDpi xmlns:a14="http://schemas.microsoft.com/office/drawing/2010/main" val="0"/>
              </a:ext>
            </a:extLst>
          </a:blip>
          <a:srcRect l="8213" t="24637" r="18757" b="16086"/>
          <a:stretch>
            <a:fillRect/>
          </a:stretch>
        </p:blipFill>
        <p:spPr>
          <a:xfrm>
            <a:off x="7764626" y="2984869"/>
            <a:ext cx="4001450" cy="2165207"/>
          </a:xfrm>
          <a:prstGeom prst="rect">
            <a:avLst/>
          </a:prstGeom>
        </p:spPr>
      </p:pic>
      <p:sp>
        <p:nvSpPr>
          <p:cNvPr id="5" name="Textfeld 4">
            <a:extLst>
              <a:ext uri="{FF2B5EF4-FFF2-40B4-BE49-F238E27FC236}">
                <a16:creationId xmlns:a16="http://schemas.microsoft.com/office/drawing/2014/main" id="{76B4DFEE-EB2E-5D57-2CB3-D4458D678576}"/>
              </a:ext>
            </a:extLst>
          </p:cNvPr>
          <p:cNvSpPr txBox="1"/>
          <p:nvPr/>
        </p:nvSpPr>
        <p:spPr>
          <a:xfrm>
            <a:off x="8069596" y="5434110"/>
            <a:ext cx="3391510" cy="584775"/>
          </a:xfrm>
          <a:prstGeom prst="rect">
            <a:avLst/>
          </a:prstGeom>
          <a:noFill/>
        </p:spPr>
        <p:txBody>
          <a:bodyPr wrap="square" rtlCol="0">
            <a:spAutoFit/>
          </a:bodyPr>
          <a:lstStyle/>
          <a:p>
            <a:pPr algn="ctr"/>
            <a:r>
              <a:rPr lang="de-DE" sz="1600" b="1" dirty="0">
                <a:latin typeface="Poppins" panose="00000500000000000000" pitchFamily="2" charset="0"/>
                <a:cs typeface="Poppins" panose="00000500000000000000" pitchFamily="2" charset="0"/>
              </a:rPr>
              <a:t>On-board Fuel </a:t>
            </a:r>
            <a:r>
              <a:rPr lang="de-DE" sz="1600" b="1" dirty="0" err="1">
                <a:latin typeface="Poppins" panose="00000500000000000000" pitchFamily="2" charset="0"/>
                <a:cs typeface="Poppins" panose="00000500000000000000" pitchFamily="2" charset="0"/>
              </a:rPr>
              <a:t>Detection</a:t>
            </a:r>
            <a:r>
              <a:rPr lang="de-DE" sz="1600" b="1" dirty="0">
                <a:latin typeface="Poppins" panose="00000500000000000000" pitchFamily="2" charset="0"/>
                <a:cs typeface="Poppins" panose="00000500000000000000" pitchFamily="2" charset="0"/>
              </a:rPr>
              <a:t> </a:t>
            </a:r>
            <a:r>
              <a:rPr lang="de-DE" sz="1600" b="1" dirty="0" err="1">
                <a:latin typeface="Poppins" panose="00000500000000000000" pitchFamily="2" charset="0"/>
                <a:cs typeface="Poppins" panose="00000500000000000000" pitchFamily="2" charset="0"/>
              </a:rPr>
              <a:t>Function</a:t>
            </a:r>
            <a:r>
              <a:rPr lang="de-DE" sz="1600" b="1" dirty="0">
                <a:latin typeface="Poppins" panose="00000500000000000000" pitchFamily="2" charset="0"/>
                <a:cs typeface="Poppins" panose="00000500000000000000" pitchFamily="2" charset="0"/>
              </a:rPr>
              <a:t> </a:t>
            </a:r>
            <a:r>
              <a:rPr lang="de-DE" sz="1600" dirty="0" err="1">
                <a:latin typeface="Poppins" panose="00000500000000000000" pitchFamily="2" charset="0"/>
                <a:cs typeface="Poppins" panose="00000500000000000000" pitchFamily="2" charset="0"/>
              </a:rPr>
              <a:t>developed</a:t>
            </a:r>
            <a:r>
              <a:rPr lang="de-DE" sz="1600" dirty="0">
                <a:latin typeface="Poppins" panose="00000500000000000000" pitchFamily="2" charset="0"/>
                <a:cs typeface="Poppins" panose="00000500000000000000" pitchFamily="2" charset="0"/>
              </a:rPr>
              <a:t> </a:t>
            </a:r>
            <a:r>
              <a:rPr lang="de-DE" sz="1600" dirty="0" err="1">
                <a:latin typeface="Poppins" panose="00000500000000000000" pitchFamily="2" charset="0"/>
                <a:cs typeface="Poppins" panose="00000500000000000000" pitchFamily="2" charset="0"/>
              </a:rPr>
              <a:t>by</a:t>
            </a:r>
            <a:r>
              <a:rPr lang="de-DE" sz="1600" dirty="0">
                <a:latin typeface="Poppins" panose="00000500000000000000" pitchFamily="2" charset="0"/>
                <a:cs typeface="Poppins" panose="00000500000000000000" pitchFamily="2" charset="0"/>
              </a:rPr>
              <a:t> DENSO</a:t>
            </a:r>
          </a:p>
        </p:txBody>
      </p:sp>
    </p:spTree>
    <p:extLst>
      <p:ext uri="{BB962C8B-B14F-4D97-AF65-F5344CB8AC3E}">
        <p14:creationId xmlns:p14="http://schemas.microsoft.com/office/powerpoint/2010/main" val="9133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34559-0E24-9D0D-3D99-8F10B77E3334}"/>
            </a:ext>
          </a:extLst>
        </p:cNvPr>
        <p:cNvGrpSpPr/>
        <p:nvPr/>
      </p:nvGrpSpPr>
      <p:grpSpPr>
        <a:xfrm>
          <a:off x="0" y="0"/>
          <a:ext cx="0" cy="0"/>
          <a:chOff x="0" y="0"/>
          <a:chExt cx="0" cy="0"/>
        </a:xfrm>
      </p:grpSpPr>
      <p:pic>
        <p:nvPicPr>
          <p:cNvPr id="9" name="Grafik 8" descr="Ein Bild, das Kreis, Screenshot, Grafiken enthält.&#10;&#10;KI-generierte Inhalte können fehlerhaft sein.">
            <a:extLst>
              <a:ext uri="{FF2B5EF4-FFF2-40B4-BE49-F238E27FC236}">
                <a16:creationId xmlns:a16="http://schemas.microsoft.com/office/drawing/2014/main" id="{B78F9C2B-17ED-43B8-884B-922BFEEE2F57}"/>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r="30712" b="33020"/>
          <a:stretch>
            <a:fillRect/>
          </a:stretch>
        </p:blipFill>
        <p:spPr>
          <a:xfrm>
            <a:off x="6310681" y="1294181"/>
            <a:ext cx="7710120" cy="7453310"/>
          </a:xfrm>
          <a:prstGeom prst="rect">
            <a:avLst/>
          </a:prstGeom>
        </p:spPr>
      </p:pic>
      <p:sp>
        <p:nvSpPr>
          <p:cNvPr id="6" name="Rechteck 5">
            <a:extLst>
              <a:ext uri="{FF2B5EF4-FFF2-40B4-BE49-F238E27FC236}">
                <a16:creationId xmlns:a16="http://schemas.microsoft.com/office/drawing/2014/main" id="{67AD509A-ED31-5EB4-4411-F35C4F5E2B86}"/>
              </a:ext>
            </a:extLst>
          </p:cNvPr>
          <p:cNvSpPr/>
          <p:nvPr/>
        </p:nvSpPr>
        <p:spPr>
          <a:xfrm>
            <a:off x="0" y="0"/>
            <a:ext cx="14020800" cy="8747490"/>
          </a:xfrm>
          <a:prstGeom prst="rect">
            <a:avLst/>
          </a:prstGeom>
          <a:gradFill>
            <a:gsLst>
              <a:gs pos="46000">
                <a:srgbClr val="1AA272">
                  <a:alpha val="45000"/>
                </a:srgbClr>
              </a:gs>
              <a:gs pos="0">
                <a:srgbClr val="1D5764"/>
              </a:gs>
              <a:gs pos="93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400"/>
              </a:solidFill>
            </a:endParaRPr>
          </a:p>
        </p:txBody>
      </p:sp>
      <p:sp>
        <p:nvSpPr>
          <p:cNvPr id="2" name="Titel 1">
            <a:extLst>
              <a:ext uri="{FF2B5EF4-FFF2-40B4-BE49-F238E27FC236}">
                <a16:creationId xmlns:a16="http://schemas.microsoft.com/office/drawing/2014/main" id="{E32F8B7A-8E3F-6341-C9BA-043566521482}"/>
              </a:ext>
            </a:extLst>
          </p:cNvPr>
          <p:cNvSpPr>
            <a:spLocks noGrp="1"/>
          </p:cNvSpPr>
          <p:nvPr>
            <p:ph type="title"/>
          </p:nvPr>
        </p:nvSpPr>
        <p:spPr/>
        <p:txBody>
          <a:bodyPr/>
          <a:lstStyle/>
          <a:p>
            <a:pPr algn="ctr"/>
            <a:r>
              <a:rPr lang="de-DE" b="1" dirty="0" err="1">
                <a:solidFill>
                  <a:schemeClr val="bg1"/>
                </a:solidFill>
                <a:latin typeface="Poppins" panose="00000500000000000000" pitchFamily="2" charset="0"/>
                <a:cs typeface="Poppins" panose="00000500000000000000" pitchFamily="2" charset="0"/>
              </a:rPr>
              <a:t>Flexibility</a:t>
            </a:r>
            <a:r>
              <a:rPr lang="de-DE" b="1" dirty="0">
                <a:solidFill>
                  <a:schemeClr val="bg1"/>
                </a:solidFill>
                <a:latin typeface="Poppins" panose="00000500000000000000" pitchFamily="2" charset="0"/>
                <a:cs typeface="Poppins" panose="00000500000000000000" pitchFamily="2" charset="0"/>
              </a:rPr>
              <a:t> </a:t>
            </a:r>
            <a:r>
              <a:rPr lang="de-DE" b="1" dirty="0" err="1">
                <a:solidFill>
                  <a:schemeClr val="bg1"/>
                </a:solidFill>
                <a:latin typeface="Poppins" panose="00000500000000000000" pitchFamily="2" charset="0"/>
                <a:cs typeface="Poppins" panose="00000500000000000000" pitchFamily="2" charset="0"/>
              </a:rPr>
              <a:t>Mechanisms</a:t>
            </a:r>
            <a:r>
              <a:rPr lang="de-DE" b="1" dirty="0">
                <a:solidFill>
                  <a:schemeClr val="bg1"/>
                </a:solidFill>
                <a:latin typeface="Poppins" panose="00000500000000000000" pitchFamily="2" charset="0"/>
                <a:cs typeface="Poppins" panose="00000500000000000000" pitchFamily="2" charset="0"/>
              </a:rPr>
              <a:t> &amp; </a:t>
            </a:r>
            <a:r>
              <a:rPr lang="de-DE" b="1" dirty="0" err="1">
                <a:solidFill>
                  <a:schemeClr val="bg1"/>
                </a:solidFill>
                <a:latin typeface="Poppins" panose="00000500000000000000" pitchFamily="2" charset="0"/>
                <a:cs typeface="Poppins" panose="00000500000000000000" pitchFamily="2" charset="0"/>
              </a:rPr>
              <a:t>Inducement</a:t>
            </a:r>
            <a:r>
              <a:rPr lang="de-DE" b="1" dirty="0">
                <a:solidFill>
                  <a:schemeClr val="bg1"/>
                </a:solidFill>
                <a:latin typeface="Poppins" panose="00000500000000000000" pitchFamily="2" charset="0"/>
                <a:cs typeface="Poppins" panose="00000500000000000000" pitchFamily="2" charset="0"/>
              </a:rPr>
              <a:t> Systems </a:t>
            </a:r>
          </a:p>
        </p:txBody>
      </p:sp>
      <p:pic>
        <p:nvPicPr>
          <p:cNvPr id="3" name="Grafik 2" descr="Ein Bild, das Schrift, Grafiken, Screenshot, Logo enthält.&#10;&#10;KI-generierte Inhalte können fehlerhaft sein.">
            <a:extLst>
              <a:ext uri="{FF2B5EF4-FFF2-40B4-BE49-F238E27FC236}">
                <a16:creationId xmlns:a16="http://schemas.microsoft.com/office/drawing/2014/main" id="{9E83FD84-8EA4-312A-4C84-6AFEE18E7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8984" y="6314136"/>
            <a:ext cx="895516" cy="357477"/>
          </a:xfrm>
          <a:prstGeom prst="rect">
            <a:avLst/>
          </a:prstGeom>
        </p:spPr>
      </p:pic>
      <p:sp>
        <p:nvSpPr>
          <p:cNvPr id="5" name="Textfeld 4">
            <a:extLst>
              <a:ext uri="{FF2B5EF4-FFF2-40B4-BE49-F238E27FC236}">
                <a16:creationId xmlns:a16="http://schemas.microsoft.com/office/drawing/2014/main" id="{F9B3EA68-2328-F0EE-A374-E6DA915B8351}"/>
              </a:ext>
            </a:extLst>
          </p:cNvPr>
          <p:cNvSpPr txBox="1"/>
          <p:nvPr/>
        </p:nvSpPr>
        <p:spPr>
          <a:xfrm>
            <a:off x="1935163" y="2055813"/>
            <a:ext cx="9591674" cy="3909275"/>
          </a:xfrm>
          <a:prstGeom prst="rect">
            <a:avLst/>
          </a:prstGeom>
          <a:noFill/>
        </p:spPr>
        <p:txBody>
          <a:bodyPr wrap="square">
            <a:spAutoFit/>
          </a:bodyPr>
          <a:lstStyle/>
          <a:p>
            <a:pPr>
              <a:lnSpc>
                <a:spcPct val="150000"/>
              </a:lnSpc>
            </a:pPr>
            <a:r>
              <a:rPr lang="de-DE" sz="2800" b="1" dirty="0">
                <a:solidFill>
                  <a:srgbClr val="003400"/>
                </a:solidFill>
                <a:latin typeface="Poppins" panose="00000500000000000000" pitchFamily="2" charset="0"/>
                <a:cs typeface="Poppins" panose="00000500000000000000" pitchFamily="2" charset="0"/>
              </a:rPr>
              <a:t>1. </a:t>
            </a:r>
            <a:r>
              <a:rPr lang="de-DE" sz="2800" b="1" dirty="0" err="1">
                <a:solidFill>
                  <a:srgbClr val="003400"/>
                </a:solidFill>
                <a:latin typeface="Poppins" panose="00000500000000000000" pitchFamily="2" charset="0"/>
                <a:cs typeface="Poppins" panose="00000500000000000000" pitchFamily="2" charset="0"/>
              </a:rPr>
              <a:t>Stop</a:t>
            </a:r>
            <a:r>
              <a:rPr lang="de-DE" sz="2800" b="1" dirty="0">
                <a:solidFill>
                  <a:srgbClr val="003400"/>
                </a:solidFill>
                <a:latin typeface="Poppins" panose="00000500000000000000" pitchFamily="2" charset="0"/>
                <a:cs typeface="Poppins" panose="00000500000000000000" pitchFamily="2" charset="0"/>
              </a:rPr>
              <a:t> Vehicle </a:t>
            </a:r>
            <a:r>
              <a:rPr lang="de-DE" sz="2800" b="1" dirty="0" err="1">
                <a:solidFill>
                  <a:srgbClr val="003400"/>
                </a:solidFill>
                <a:latin typeface="Poppins" panose="00000500000000000000" pitchFamily="2" charset="0"/>
                <a:cs typeface="Poppins" panose="00000500000000000000" pitchFamily="2" charset="0"/>
              </a:rPr>
              <a:t>Operations</a:t>
            </a:r>
            <a:endParaRPr lang="de-DE" sz="2800" b="1" dirty="0">
              <a:solidFill>
                <a:srgbClr val="003400"/>
              </a:solidFill>
              <a:latin typeface="Poppins" panose="00000500000000000000" pitchFamily="2" charset="0"/>
              <a:cs typeface="Poppins" panose="00000500000000000000" pitchFamily="2" charset="0"/>
            </a:endParaRPr>
          </a:p>
          <a:p>
            <a:pPr>
              <a:lnSpc>
                <a:spcPct val="150000"/>
              </a:lnSpc>
            </a:pPr>
            <a:r>
              <a:rPr lang="de-DE" sz="2800" b="1" dirty="0">
                <a:solidFill>
                  <a:srgbClr val="003400"/>
                </a:solidFill>
                <a:latin typeface="Poppins" panose="00000500000000000000" pitchFamily="2" charset="0"/>
                <a:cs typeface="Poppins" panose="00000500000000000000" pitchFamily="2" charset="0"/>
              </a:rPr>
              <a:t>2. Progressive Performance </a:t>
            </a:r>
            <a:r>
              <a:rPr lang="de-DE" sz="2800" b="1" dirty="0" err="1">
                <a:solidFill>
                  <a:srgbClr val="003400"/>
                </a:solidFill>
                <a:latin typeface="Poppins" panose="00000500000000000000" pitchFamily="2" charset="0"/>
                <a:cs typeface="Poppins" panose="00000500000000000000" pitchFamily="2" charset="0"/>
              </a:rPr>
              <a:t>Reduction</a:t>
            </a:r>
            <a:endParaRPr lang="de-DE" sz="2800" b="1" dirty="0">
              <a:solidFill>
                <a:srgbClr val="003400"/>
              </a:solidFill>
              <a:latin typeface="Poppins" panose="00000500000000000000" pitchFamily="2" charset="0"/>
              <a:cs typeface="Poppins" panose="00000500000000000000" pitchFamily="2" charset="0"/>
            </a:endParaRPr>
          </a:p>
          <a:p>
            <a:pPr>
              <a:lnSpc>
                <a:spcPct val="150000"/>
              </a:lnSpc>
            </a:pPr>
            <a:r>
              <a:rPr lang="de-DE" sz="2800" b="1" dirty="0">
                <a:solidFill>
                  <a:srgbClr val="003400"/>
                </a:solidFill>
                <a:latin typeface="Poppins" panose="00000500000000000000" pitchFamily="2" charset="0"/>
                <a:cs typeface="Poppins" panose="00000500000000000000" pitchFamily="2" charset="0"/>
              </a:rPr>
              <a:t>3. Maximum </a:t>
            </a:r>
            <a:r>
              <a:rPr lang="de-DE" sz="2800" b="1" dirty="0" err="1">
                <a:solidFill>
                  <a:srgbClr val="003400"/>
                </a:solidFill>
                <a:latin typeface="Poppins" panose="00000500000000000000" pitchFamily="2" charset="0"/>
                <a:cs typeface="Poppins" panose="00000500000000000000" pitchFamily="2" charset="0"/>
              </a:rPr>
              <a:t>Mileage</a:t>
            </a:r>
            <a:r>
              <a:rPr lang="de-DE" sz="2800" b="1" dirty="0">
                <a:solidFill>
                  <a:srgbClr val="003400"/>
                </a:solidFill>
                <a:latin typeface="Poppins" panose="00000500000000000000" pitchFamily="2" charset="0"/>
                <a:cs typeface="Poppins" panose="00000500000000000000" pitchFamily="2" charset="0"/>
              </a:rPr>
              <a:t> </a:t>
            </a:r>
            <a:r>
              <a:rPr lang="de-DE" sz="2800" b="1" dirty="0" err="1">
                <a:solidFill>
                  <a:srgbClr val="003400"/>
                </a:solidFill>
                <a:latin typeface="Poppins" panose="00000500000000000000" pitchFamily="2" charset="0"/>
                <a:cs typeface="Poppins" panose="00000500000000000000" pitchFamily="2" charset="0"/>
              </a:rPr>
              <a:t>Allowed</a:t>
            </a:r>
            <a:endParaRPr lang="de-DE" sz="2800" b="1" dirty="0">
              <a:solidFill>
                <a:srgbClr val="003400"/>
              </a:solidFill>
              <a:latin typeface="Poppins" panose="00000500000000000000" pitchFamily="2" charset="0"/>
              <a:cs typeface="Poppins" panose="00000500000000000000" pitchFamily="2" charset="0"/>
            </a:endParaRPr>
          </a:p>
          <a:p>
            <a:pPr>
              <a:lnSpc>
                <a:spcPct val="150000"/>
              </a:lnSpc>
            </a:pPr>
            <a:r>
              <a:rPr lang="de-DE" sz="2800" b="1" dirty="0">
                <a:solidFill>
                  <a:srgbClr val="003400"/>
                </a:solidFill>
                <a:latin typeface="Poppins" panose="00000500000000000000" pitchFamily="2" charset="0"/>
                <a:cs typeface="Poppins" panose="00000500000000000000" pitchFamily="2" charset="0"/>
              </a:rPr>
              <a:t>4. Financial </a:t>
            </a:r>
            <a:r>
              <a:rPr lang="de-DE" sz="2800" b="1" dirty="0" err="1">
                <a:solidFill>
                  <a:srgbClr val="003400"/>
                </a:solidFill>
                <a:latin typeface="Poppins" panose="00000500000000000000" pitchFamily="2" charset="0"/>
                <a:cs typeface="Poppins" panose="00000500000000000000" pitchFamily="2" charset="0"/>
              </a:rPr>
              <a:t>Offsetting</a:t>
            </a:r>
            <a:r>
              <a:rPr lang="de-DE" sz="2800" b="1" dirty="0">
                <a:solidFill>
                  <a:srgbClr val="003400"/>
                </a:solidFill>
                <a:latin typeface="Poppins" panose="00000500000000000000" pitchFamily="2" charset="0"/>
                <a:cs typeface="Poppins" panose="00000500000000000000" pitchFamily="2" charset="0"/>
              </a:rPr>
              <a:t> </a:t>
            </a:r>
            <a:br>
              <a:rPr lang="de-DE" sz="2800" b="1" dirty="0">
                <a:solidFill>
                  <a:srgbClr val="003400"/>
                </a:solidFill>
                <a:latin typeface="Poppins" panose="00000500000000000000" pitchFamily="2" charset="0"/>
                <a:cs typeface="Poppins" panose="00000500000000000000" pitchFamily="2" charset="0"/>
              </a:rPr>
            </a:br>
            <a:r>
              <a:rPr lang="de-DE" sz="2800" b="1" dirty="0">
                <a:solidFill>
                  <a:srgbClr val="003400"/>
                </a:solidFill>
                <a:latin typeface="Poppins" panose="00000500000000000000" pitchFamily="2" charset="0"/>
                <a:cs typeface="Poppins" panose="00000500000000000000" pitchFamily="2" charset="0"/>
              </a:rPr>
              <a:t>	a) At </a:t>
            </a:r>
            <a:r>
              <a:rPr lang="de-DE" sz="2800" b="1" dirty="0" err="1">
                <a:solidFill>
                  <a:srgbClr val="003400"/>
                </a:solidFill>
                <a:latin typeface="Poppins" panose="00000500000000000000" pitchFamily="2" charset="0"/>
                <a:cs typeface="Poppins" panose="00000500000000000000" pitchFamily="2" charset="0"/>
              </a:rPr>
              <a:t>refuelling</a:t>
            </a:r>
            <a:r>
              <a:rPr lang="de-DE" sz="2800" b="1" dirty="0">
                <a:solidFill>
                  <a:srgbClr val="003400"/>
                </a:solidFill>
                <a:latin typeface="Poppins" panose="00000500000000000000" pitchFamily="2" charset="0"/>
                <a:cs typeface="Poppins" panose="00000500000000000000" pitchFamily="2" charset="0"/>
              </a:rPr>
              <a:t> (</a:t>
            </a:r>
            <a:r>
              <a:rPr lang="de-DE" sz="2800" b="1" dirty="0" err="1">
                <a:solidFill>
                  <a:srgbClr val="003400"/>
                </a:solidFill>
                <a:latin typeface="Poppins" panose="00000500000000000000" pitchFamily="2" charset="0"/>
                <a:cs typeface="Poppins" panose="00000500000000000000" pitchFamily="2" charset="0"/>
              </a:rPr>
              <a:t>surcharge</a:t>
            </a:r>
            <a:r>
              <a:rPr lang="de-DE" sz="2800" b="1" dirty="0">
                <a:solidFill>
                  <a:srgbClr val="003400"/>
                </a:solidFill>
                <a:latin typeface="Poppins" panose="00000500000000000000" pitchFamily="2" charset="0"/>
                <a:cs typeface="Poppins" panose="00000500000000000000" pitchFamily="2" charset="0"/>
              </a:rPr>
              <a:t>)</a:t>
            </a:r>
            <a:br>
              <a:rPr lang="de-DE" sz="2800" b="1" dirty="0">
                <a:solidFill>
                  <a:srgbClr val="003400"/>
                </a:solidFill>
                <a:latin typeface="Poppins" panose="00000500000000000000" pitchFamily="2" charset="0"/>
                <a:cs typeface="Poppins" panose="00000500000000000000" pitchFamily="2" charset="0"/>
              </a:rPr>
            </a:br>
            <a:r>
              <a:rPr lang="de-DE" sz="2800" b="1" dirty="0">
                <a:solidFill>
                  <a:srgbClr val="003400"/>
                </a:solidFill>
                <a:latin typeface="Poppins" panose="00000500000000000000" pitchFamily="2" charset="0"/>
                <a:cs typeface="Poppins" panose="00000500000000000000" pitchFamily="2" charset="0"/>
              </a:rPr>
              <a:t>	b) </a:t>
            </a:r>
            <a:r>
              <a:rPr lang="de-DE" sz="2800" b="1" dirty="0" err="1">
                <a:solidFill>
                  <a:srgbClr val="003400"/>
                </a:solidFill>
                <a:latin typeface="Poppins" panose="00000500000000000000" pitchFamily="2" charset="0"/>
                <a:cs typeface="Poppins" panose="00000500000000000000" pitchFamily="2" charset="0"/>
              </a:rPr>
              <a:t>During</a:t>
            </a:r>
            <a:r>
              <a:rPr lang="de-DE" sz="2800" b="1" dirty="0">
                <a:solidFill>
                  <a:srgbClr val="003400"/>
                </a:solidFill>
                <a:latin typeface="Poppins" panose="00000500000000000000" pitchFamily="2" charset="0"/>
                <a:cs typeface="Poppins" panose="00000500000000000000" pitchFamily="2" charset="0"/>
              </a:rPr>
              <a:t> </a:t>
            </a:r>
            <a:r>
              <a:rPr lang="de-DE" sz="2800" b="1" dirty="0" err="1">
                <a:solidFill>
                  <a:srgbClr val="003400"/>
                </a:solidFill>
                <a:latin typeface="Poppins" panose="00000500000000000000" pitchFamily="2" charset="0"/>
                <a:cs typeface="Poppins" panose="00000500000000000000" pitchFamily="2" charset="0"/>
              </a:rPr>
              <a:t>inspections</a:t>
            </a:r>
            <a:r>
              <a:rPr lang="de-DE" sz="2800" b="1" dirty="0">
                <a:solidFill>
                  <a:srgbClr val="003400"/>
                </a:solidFill>
                <a:latin typeface="Poppins" panose="00000500000000000000" pitchFamily="2" charset="0"/>
                <a:cs typeface="Poppins" panose="00000500000000000000" pitchFamily="2" charset="0"/>
              </a:rPr>
              <a:t> (</a:t>
            </a:r>
            <a:r>
              <a:rPr lang="de-DE" sz="2800" b="1" dirty="0" err="1">
                <a:solidFill>
                  <a:srgbClr val="003400"/>
                </a:solidFill>
                <a:latin typeface="Poppins" panose="00000500000000000000" pitchFamily="2" charset="0"/>
                <a:cs typeface="Poppins" panose="00000500000000000000" pitchFamily="2" charset="0"/>
              </a:rPr>
              <a:t>delayed</a:t>
            </a:r>
            <a:r>
              <a:rPr lang="de-DE" sz="2800" b="1" dirty="0">
                <a:solidFill>
                  <a:srgbClr val="003400"/>
                </a:solidFill>
                <a:latin typeface="Poppins" panose="00000500000000000000" pitchFamily="2" charset="0"/>
                <a:cs typeface="Poppins" panose="00000500000000000000" pitchFamily="2" charset="0"/>
              </a:rPr>
              <a:t> </a:t>
            </a:r>
            <a:r>
              <a:rPr lang="de-DE" sz="2800" b="1" dirty="0" err="1">
                <a:solidFill>
                  <a:srgbClr val="003400"/>
                </a:solidFill>
                <a:latin typeface="Poppins" panose="00000500000000000000" pitchFamily="2" charset="0"/>
                <a:cs typeface="Poppins" panose="00000500000000000000" pitchFamily="2" charset="0"/>
              </a:rPr>
              <a:t>fees</a:t>
            </a:r>
            <a:r>
              <a:rPr lang="de-DE" sz="2800" b="1" dirty="0">
                <a:solidFill>
                  <a:srgbClr val="003400"/>
                </a:solidFill>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88633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6615D-6B19-55E6-F36E-14DB0609B899}"/>
            </a:ext>
          </a:extLst>
        </p:cNvPr>
        <p:cNvGrpSpPr/>
        <p:nvPr/>
      </p:nvGrpSpPr>
      <p:grpSpPr>
        <a:xfrm>
          <a:off x="0" y="0"/>
          <a:ext cx="0" cy="0"/>
          <a:chOff x="0" y="0"/>
          <a:chExt cx="0" cy="0"/>
        </a:xfrm>
      </p:grpSpPr>
      <p:pic>
        <p:nvPicPr>
          <p:cNvPr id="4" name="Grafik 3" descr="Ein Bild, das Kreis, Screenshot, Grafiken enthält.&#10;&#10;KI-generierte Inhalte können fehlerhaft sein.">
            <a:extLst>
              <a:ext uri="{FF2B5EF4-FFF2-40B4-BE49-F238E27FC236}">
                <a16:creationId xmlns:a16="http://schemas.microsoft.com/office/drawing/2014/main" id="{2B167A61-262F-2925-B5DB-29287AC361AB}"/>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r="30712" b="33020"/>
          <a:stretch>
            <a:fillRect/>
          </a:stretch>
        </p:blipFill>
        <p:spPr>
          <a:xfrm>
            <a:off x="6310681" y="1294181"/>
            <a:ext cx="7710120" cy="7453310"/>
          </a:xfrm>
          <a:prstGeom prst="rect">
            <a:avLst/>
          </a:prstGeom>
        </p:spPr>
      </p:pic>
      <p:sp>
        <p:nvSpPr>
          <p:cNvPr id="6" name="Rechteck 5">
            <a:extLst>
              <a:ext uri="{FF2B5EF4-FFF2-40B4-BE49-F238E27FC236}">
                <a16:creationId xmlns:a16="http://schemas.microsoft.com/office/drawing/2014/main" id="{08176D0D-52C3-A2F4-2631-922B6CCCC051}"/>
              </a:ext>
            </a:extLst>
          </p:cNvPr>
          <p:cNvSpPr/>
          <p:nvPr/>
        </p:nvSpPr>
        <p:spPr>
          <a:xfrm>
            <a:off x="0" y="0"/>
            <a:ext cx="14020800" cy="8747490"/>
          </a:xfrm>
          <a:prstGeom prst="rect">
            <a:avLst/>
          </a:prstGeom>
          <a:gradFill>
            <a:gsLst>
              <a:gs pos="46000">
                <a:srgbClr val="1AA272">
                  <a:alpha val="45000"/>
                </a:srgbClr>
              </a:gs>
              <a:gs pos="0">
                <a:srgbClr val="1D5764"/>
              </a:gs>
              <a:gs pos="93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1FBCD11-BFDE-ADC4-879E-95805AD8C28D}"/>
              </a:ext>
            </a:extLst>
          </p:cNvPr>
          <p:cNvSpPr>
            <a:spLocks noGrp="1"/>
          </p:cNvSpPr>
          <p:nvPr>
            <p:ph type="title"/>
          </p:nvPr>
        </p:nvSpPr>
        <p:spPr>
          <a:xfrm>
            <a:off x="911142" y="15690"/>
            <a:ext cx="10515600" cy="1325563"/>
          </a:xfrm>
        </p:spPr>
        <p:txBody>
          <a:bodyPr/>
          <a:lstStyle/>
          <a:p>
            <a:pPr algn="ctr"/>
            <a:r>
              <a:rPr lang="de-DE" b="1" dirty="0" err="1">
                <a:solidFill>
                  <a:schemeClr val="bg1"/>
                </a:solidFill>
                <a:latin typeface="Poppins" panose="00000500000000000000" pitchFamily="2" charset="0"/>
                <a:cs typeface="Poppins" panose="00000500000000000000" pitchFamily="2" charset="0"/>
              </a:rPr>
              <a:t>Feedstock</a:t>
            </a:r>
            <a:r>
              <a:rPr lang="de-DE" b="1" dirty="0">
                <a:solidFill>
                  <a:schemeClr val="bg1"/>
                </a:solidFill>
                <a:latin typeface="Poppins" panose="00000500000000000000" pitchFamily="2" charset="0"/>
                <a:cs typeface="Poppins" panose="00000500000000000000" pitchFamily="2" charset="0"/>
              </a:rPr>
              <a:t> </a:t>
            </a:r>
            <a:r>
              <a:rPr lang="de-DE" b="1" dirty="0" err="1">
                <a:solidFill>
                  <a:schemeClr val="bg1"/>
                </a:solidFill>
                <a:latin typeface="Poppins" panose="00000500000000000000" pitchFamily="2" charset="0"/>
                <a:cs typeface="Poppins" panose="00000500000000000000" pitchFamily="2" charset="0"/>
              </a:rPr>
              <a:t>Availability</a:t>
            </a:r>
            <a:r>
              <a:rPr lang="de-DE" b="1" dirty="0">
                <a:solidFill>
                  <a:schemeClr val="bg1"/>
                </a:solidFill>
                <a:latin typeface="Poppins" panose="00000500000000000000" pitchFamily="2" charset="0"/>
                <a:cs typeface="Poppins" panose="00000500000000000000" pitchFamily="2" charset="0"/>
              </a:rPr>
              <a:t> </a:t>
            </a:r>
            <a:r>
              <a:rPr lang="de-DE" b="1" dirty="0" err="1">
                <a:solidFill>
                  <a:schemeClr val="bg1"/>
                </a:solidFill>
                <a:latin typeface="Poppins" panose="00000500000000000000" pitchFamily="2" charset="0"/>
                <a:cs typeface="Poppins" panose="00000500000000000000" pitchFamily="2" charset="0"/>
              </a:rPr>
              <a:t>of</a:t>
            </a:r>
            <a:r>
              <a:rPr lang="de-DE" b="1" dirty="0">
                <a:solidFill>
                  <a:schemeClr val="bg1"/>
                </a:solidFill>
                <a:latin typeface="Poppins" panose="00000500000000000000" pitchFamily="2" charset="0"/>
                <a:cs typeface="Poppins" panose="00000500000000000000" pitchFamily="2" charset="0"/>
              </a:rPr>
              <a:t> CNFs</a:t>
            </a:r>
          </a:p>
        </p:txBody>
      </p:sp>
      <p:pic>
        <p:nvPicPr>
          <p:cNvPr id="3" name="Grafik 2" descr="Ein Bild, das Schrift, Grafiken, Screenshot, Logo enthält.&#10;&#10;KI-generierte Inhalte können fehlerhaft sein.">
            <a:extLst>
              <a:ext uri="{FF2B5EF4-FFF2-40B4-BE49-F238E27FC236}">
                <a16:creationId xmlns:a16="http://schemas.microsoft.com/office/drawing/2014/main" id="{128B68CD-55C9-4148-104B-2AA0C3129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8984" y="6314136"/>
            <a:ext cx="895516" cy="357477"/>
          </a:xfrm>
          <a:prstGeom prst="rect">
            <a:avLst/>
          </a:prstGeom>
        </p:spPr>
      </p:pic>
      <p:pic>
        <p:nvPicPr>
          <p:cNvPr id="7" name="Grafik 6" descr="Ein Bild, das Text, Screenshot, Zahl, Schrift enthält.&#10;&#10;KI-generierte Inhalte können fehlerhaft sein.">
            <a:extLst>
              <a:ext uri="{FF2B5EF4-FFF2-40B4-BE49-F238E27FC236}">
                <a16:creationId xmlns:a16="http://schemas.microsoft.com/office/drawing/2014/main" id="{0A06CC80-8F64-08F5-18B1-FA37AB680F66}"/>
              </a:ext>
            </a:extLst>
          </p:cNvPr>
          <p:cNvPicPr>
            <a:picLocks noChangeAspect="1"/>
          </p:cNvPicPr>
          <p:nvPr/>
        </p:nvPicPr>
        <p:blipFill>
          <a:blip r:embed="rId5">
            <a:extLst>
              <a:ext uri="{28A0092B-C50C-407E-A947-70E740481C1C}">
                <a14:useLocalDpi xmlns:a14="http://schemas.microsoft.com/office/drawing/2010/main" val="0"/>
              </a:ext>
            </a:extLst>
          </a:blip>
          <a:srcRect b="273"/>
          <a:stretch>
            <a:fillRect/>
          </a:stretch>
        </p:blipFill>
        <p:spPr>
          <a:xfrm>
            <a:off x="1311891" y="1096858"/>
            <a:ext cx="4888628" cy="5574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feld 8">
            <a:extLst>
              <a:ext uri="{FF2B5EF4-FFF2-40B4-BE49-F238E27FC236}">
                <a16:creationId xmlns:a16="http://schemas.microsoft.com/office/drawing/2014/main" id="{F842D177-3CF0-1EB4-9A19-865221AA8003}"/>
              </a:ext>
            </a:extLst>
          </p:cNvPr>
          <p:cNvSpPr txBox="1"/>
          <p:nvPr/>
        </p:nvSpPr>
        <p:spPr>
          <a:xfrm>
            <a:off x="6446263" y="1867386"/>
            <a:ext cx="5134058" cy="4278094"/>
          </a:xfrm>
          <a:prstGeom prst="rect">
            <a:avLst/>
          </a:prstGeom>
          <a:noFill/>
        </p:spPr>
        <p:txBody>
          <a:bodyPr wrap="square" rtlCol="0">
            <a:spAutoFit/>
          </a:bodyPr>
          <a:lstStyle/>
          <a:p>
            <a:r>
              <a:rPr lang="en-US" sz="800" dirty="0"/>
              <a:t>a Based on two potential demand scenarios: ‘Scenario 3’ for 2050 in the EU’s impact assessment on ‘Europe’s 2040 climate target and path to climate neutrality by 2050’, which foresees that renewable fuels will be </a:t>
            </a:r>
            <a:r>
              <a:rPr lang="en-US" sz="800" dirty="0" err="1"/>
              <a:t>utilised</a:t>
            </a:r>
            <a:r>
              <a:rPr lang="en-US" sz="800" dirty="0"/>
              <a:t> firstly in the maritime and aviation sectors with a supporting role in road transport, and the ‘More Molecule Scenario’ from the S&amp;P Global study (2025) which demonstrates a higher ambition for renewable fuels by relaxing the requirements of the LDV and HDV vehicle standards and allowing sales of some new internal combustion engine cars and vans after 2035, and postponing any electrification in the aviation and marine sectors until after 2050.</a:t>
            </a:r>
          </a:p>
          <a:p>
            <a:endParaRPr lang="en-US" sz="800" dirty="0"/>
          </a:p>
          <a:p>
            <a:r>
              <a:rPr lang="en-US" sz="800" dirty="0"/>
              <a:t>b Source: </a:t>
            </a:r>
            <a:r>
              <a:rPr lang="en-US" sz="800" dirty="0" err="1"/>
              <a:t>ePURE</a:t>
            </a:r>
            <a:r>
              <a:rPr lang="en-US" sz="800" dirty="0"/>
              <a:t>, 2024.</a:t>
            </a:r>
          </a:p>
          <a:p>
            <a:endParaRPr lang="en-US" sz="800" dirty="0"/>
          </a:p>
          <a:p>
            <a:r>
              <a:rPr lang="en-US" sz="800" dirty="0"/>
              <a:t>c Source: </a:t>
            </a:r>
            <a:r>
              <a:rPr lang="en-US" sz="800" dirty="0" err="1"/>
              <a:t>ePURE</a:t>
            </a:r>
            <a:r>
              <a:rPr lang="en-US" sz="800" dirty="0"/>
              <a:t> (based on estimates of capacities and ethanol quotas via free trade agreements).</a:t>
            </a:r>
          </a:p>
          <a:p>
            <a:endParaRPr lang="en-US" sz="800" dirty="0"/>
          </a:p>
          <a:p>
            <a:r>
              <a:rPr lang="en-US" sz="800" dirty="0"/>
              <a:t>d Source: Shares and EBB 2024 statistical report.</a:t>
            </a:r>
          </a:p>
          <a:p>
            <a:endParaRPr lang="en-US" sz="800" dirty="0"/>
          </a:p>
          <a:p>
            <a:r>
              <a:rPr lang="en-US" sz="800" dirty="0"/>
              <a:t>e Source: EBB (based on European production capacities and imports via trade agreements).</a:t>
            </a:r>
          </a:p>
          <a:p>
            <a:endParaRPr lang="en-US" sz="800" dirty="0"/>
          </a:p>
          <a:p>
            <a:r>
              <a:rPr lang="en-US" sz="800" dirty="0"/>
              <a:t>f Source: Shares and EBB 2024 statistical report.</a:t>
            </a:r>
          </a:p>
          <a:p>
            <a:endParaRPr lang="en-US" sz="800" dirty="0"/>
          </a:p>
          <a:p>
            <a:r>
              <a:rPr lang="en-US" sz="800" dirty="0"/>
              <a:t>g For the Annex IX B feedstocks for FAME and HVO, we indicate a figure of 33 Mtoe+ for the potential supply for transport, but intermediate crops can count in both Annex IX A and B. The potential for intermediate crops (indicated by the ‘+’) is based on a European Commission study undertaken in 2024.</a:t>
            </a:r>
          </a:p>
          <a:p>
            <a:endParaRPr lang="en-US" sz="800" dirty="0"/>
          </a:p>
          <a:p>
            <a:r>
              <a:rPr lang="en-US" sz="800" dirty="0"/>
              <a:t>h Source: </a:t>
            </a:r>
            <a:r>
              <a:rPr lang="en-US" sz="800" dirty="0" err="1"/>
              <a:t>Concawe</a:t>
            </a:r>
            <a:r>
              <a:rPr lang="en-US" sz="800" dirty="0"/>
              <a:t>/Imperial College London, 2021.</a:t>
            </a:r>
          </a:p>
          <a:p>
            <a:endParaRPr lang="en-US" sz="800" dirty="0"/>
          </a:p>
          <a:p>
            <a:r>
              <a:rPr lang="en-US" sz="800" dirty="0"/>
              <a:t>i Estimated availability for the EU from global e-fuel/RFNBO availability. Source: Porsche Consulting, 2024.</a:t>
            </a:r>
          </a:p>
          <a:p>
            <a:endParaRPr lang="en-US" sz="800" dirty="0"/>
          </a:p>
          <a:p>
            <a:r>
              <a:rPr lang="en-US" sz="800" dirty="0"/>
              <a:t>j The demand for renewable methane for transport in 2050 is derived from the </a:t>
            </a:r>
            <a:r>
              <a:rPr lang="en-US" sz="800" dirty="0" err="1"/>
              <a:t>Eurogas</a:t>
            </a:r>
            <a:r>
              <a:rPr lang="en-US" sz="800" dirty="0"/>
              <a:t> 2050 scenario, assuming that 10% of the HDV fleet would be powered by renewable methane.</a:t>
            </a:r>
          </a:p>
          <a:p>
            <a:endParaRPr lang="en-US" sz="800" dirty="0"/>
          </a:p>
          <a:p>
            <a:r>
              <a:rPr lang="en-US" sz="800" dirty="0"/>
              <a:t>k Source: Shares.</a:t>
            </a:r>
          </a:p>
          <a:p>
            <a:endParaRPr lang="en-US" sz="800" dirty="0"/>
          </a:p>
          <a:p>
            <a:r>
              <a:rPr lang="en-US" sz="800" dirty="0"/>
              <a:t>l Potential production in 2050 = 165 </a:t>
            </a:r>
            <a:r>
              <a:rPr lang="en-US" sz="800" dirty="0" err="1"/>
              <a:t>bcm</a:t>
            </a:r>
            <a:r>
              <a:rPr lang="en-US" sz="800" dirty="0"/>
              <a:t> = 142 Mtoe, of which the share attributed to transport is 23% (current share of biomethane for transport). Source: Gas For Climate study, 2022. Available at: https://gasforclimate2050.eu/wpcontent/uploads/2023/12/Guidehouse_GfC_report_design_final_v3.pdf</a:t>
            </a:r>
            <a:endParaRPr lang="de-DE" sz="800" dirty="0"/>
          </a:p>
        </p:txBody>
      </p:sp>
    </p:spTree>
    <p:extLst>
      <p:ext uri="{BB962C8B-B14F-4D97-AF65-F5344CB8AC3E}">
        <p14:creationId xmlns:p14="http://schemas.microsoft.com/office/powerpoint/2010/main" val="337631057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E1CC6968DA1AB4A8BE43A62A5C893AA" ma:contentTypeVersion="17" ma:contentTypeDescription="Vytvoří nový dokument" ma:contentTypeScope="" ma:versionID="8b310e7b4b5902bc54539d6101e55409">
  <xsd:schema xmlns:xsd="http://www.w3.org/2001/XMLSchema" xmlns:xs="http://www.w3.org/2001/XMLSchema" xmlns:p="http://schemas.microsoft.com/office/2006/metadata/properties" xmlns:ns2="20fe1fe1-e9b1-4f4c-b4d4-407c1adcabbb" xmlns:ns3="1f5d97a5-1b60-4d98-a1e9-184969d98832" targetNamespace="http://schemas.microsoft.com/office/2006/metadata/properties" ma:root="true" ma:fieldsID="d18e5dcfb73efb9bcd2f7929b6a9644b" ns2:_="" ns3:_="">
    <xsd:import namespace="20fe1fe1-e9b1-4f4c-b4d4-407c1adcabbb"/>
    <xsd:import namespace="1f5d97a5-1b60-4d98-a1e9-184969d9883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3:SharedWithUsers" minOccurs="0"/>
                <xsd:element ref="ns3:SharedWithDetails" minOccurs="0"/>
                <xsd:element ref="ns2:Popis1"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e1fe1-e9b1-4f4c-b4d4-407c1adcab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Značky obrázků" ma:readOnly="false" ma:fieldId="{5cf76f15-5ced-4ddc-b409-7134ff3c332f}" ma:taxonomyMulti="true" ma:sspId="861bfca7-c73a-4942-b3a7-7b5764b1dad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Popis1" ma:index="23" nillable="true" ma:displayName="Popis" ma:format="Dropdown" ma:internalName="Popis1">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5d97a5-1b60-4d98-a1e9-184969d9883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5a4ea6e-eaf2-4b4f-8448-b81f619a305f}" ma:internalName="TaxCatchAll" ma:showField="CatchAllData" ma:web="1f5d97a5-1b60-4d98-a1e9-184969d9883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fe1fe1-e9b1-4f4c-b4d4-407c1adcabbb">
      <Terms xmlns="http://schemas.microsoft.com/office/infopath/2007/PartnerControls"/>
    </lcf76f155ced4ddcb4097134ff3c332f>
    <Popis1 xmlns="20fe1fe1-e9b1-4f4c-b4d4-407c1adcabbb" xsi:nil="true"/>
    <TaxCatchAll xmlns="1f5d97a5-1b60-4d98-a1e9-184969d98832" xsi:nil="true"/>
  </documentManagement>
</p:properties>
</file>

<file path=customXml/itemProps1.xml><?xml version="1.0" encoding="utf-8"?>
<ds:datastoreItem xmlns:ds="http://schemas.openxmlformats.org/officeDocument/2006/customXml" ds:itemID="{0719AC5B-AB1A-437D-A02A-CEFFB406D4FB}"/>
</file>

<file path=customXml/itemProps2.xml><?xml version="1.0" encoding="utf-8"?>
<ds:datastoreItem xmlns:ds="http://schemas.openxmlformats.org/officeDocument/2006/customXml" ds:itemID="{A35C51FC-410B-43AC-8998-F9EA1AEECD2F}"/>
</file>

<file path=customXml/itemProps3.xml><?xml version="1.0" encoding="utf-8"?>
<ds:datastoreItem xmlns:ds="http://schemas.openxmlformats.org/officeDocument/2006/customXml" ds:itemID="{0FC2F83D-5A76-41FA-AD08-740E3DAA440A}"/>
</file>

<file path=docProps/app.xml><?xml version="1.0" encoding="utf-8"?>
<Properties xmlns="http://schemas.openxmlformats.org/officeDocument/2006/extended-properties" xmlns:vt="http://schemas.openxmlformats.org/officeDocument/2006/docPropsVTypes">
  <TotalTime>210</TotalTime>
  <Words>922</Words>
  <Application>Microsoft Office PowerPoint</Application>
  <PresentationFormat>Widescreen</PresentationFormat>
  <Paragraphs>102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Poppins</vt:lpstr>
      <vt:lpstr>Office</vt:lpstr>
      <vt:lpstr>  Presentation of the  WGMM</vt:lpstr>
      <vt:lpstr>PowerPoint Presentation</vt:lpstr>
      <vt:lpstr>Key WGMM Facts </vt:lpstr>
      <vt:lpstr>Regulatory Background </vt:lpstr>
      <vt:lpstr>WGMM Definition of Eligible Fuels (VEEF) </vt:lpstr>
      <vt:lpstr>11 Monitoring Methodologies </vt:lpstr>
      <vt:lpstr>Examples of Use-Cases</vt:lpstr>
      <vt:lpstr>Flexibility Mechanisms &amp; Inducement Systems </vt:lpstr>
      <vt:lpstr>Feedstock Availability of CNFs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“Availability of sustainable feedstocks for the production of CO₂-neutral fuels in Europe”   Presentation of the  WGMM Summary Report</dc:title>
  <dc:creator>Maria Vitória Santana Catharino</dc:creator>
  <cp:lastModifiedBy>Mathuren Alain</cp:lastModifiedBy>
  <cp:revision>28</cp:revision>
  <dcterms:created xsi:type="dcterms:W3CDTF">2025-11-05T15:45:49Z</dcterms:created>
  <dcterms:modified xsi:type="dcterms:W3CDTF">2026-04-20T16:05:12Z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0x0101008E1CC6968DA1AB4A8BE43A62A5C893AA</vt:lpwstr>
  </property>
</Properties>
</file>